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2"/>
  </p:notesMasterIdLst>
  <p:sldIdLst>
    <p:sldId id="256" r:id="rId5"/>
    <p:sldId id="313" r:id="rId6"/>
    <p:sldId id="304" r:id="rId7"/>
    <p:sldId id="305" r:id="rId8"/>
    <p:sldId id="306" r:id="rId9"/>
    <p:sldId id="295" r:id="rId10"/>
    <p:sldId id="296" r:id="rId11"/>
    <p:sldId id="307" r:id="rId12"/>
    <p:sldId id="308" r:id="rId13"/>
    <p:sldId id="292" r:id="rId14"/>
    <p:sldId id="291" r:id="rId15"/>
    <p:sldId id="302" r:id="rId16"/>
    <p:sldId id="309" r:id="rId17"/>
    <p:sldId id="311" r:id="rId18"/>
    <p:sldId id="314" r:id="rId19"/>
    <p:sldId id="315" r:id="rId20"/>
    <p:sldId id="316" r:id="rId21"/>
  </p:sldIdLst>
  <p:sldSz cx="12192000" cy="6858000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2CC09B-EC92-4A7B-883E-6D4A88F991ED}" v="574" dt="2024-04-26T20:56:51.0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144" y="2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gs" Target="tags/tag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472CC09B-EC92-4A7B-883E-6D4A88F991ED}"/>
    <pc:docChg chg="custSel addSld delSld modSld">
      <pc:chgData name="Danny Young" userId="cb0f4ce2-eb4f-479e-8e8f-3beb257e632f" providerId="ADAL" clId="{472CC09B-EC92-4A7B-883E-6D4A88F991ED}" dt="2024-04-26T20:56:59.602" v="2106" actId="680"/>
      <pc:docMkLst>
        <pc:docMk/>
      </pc:docMkLst>
      <pc:sldChg chg="delSp modAnim">
        <pc:chgData name="Danny Young" userId="cb0f4ce2-eb4f-479e-8e8f-3beb257e632f" providerId="ADAL" clId="{472CC09B-EC92-4A7B-883E-6D4A88F991ED}" dt="2024-04-26T03:04:53.831" v="808" actId="21"/>
        <pc:sldMkLst>
          <pc:docMk/>
          <pc:sldMk cId="3544673186" sldId="291"/>
        </pc:sldMkLst>
        <pc:spChg chg="del">
          <ac:chgData name="Danny Young" userId="cb0f4ce2-eb4f-479e-8e8f-3beb257e632f" providerId="ADAL" clId="{472CC09B-EC92-4A7B-883E-6D4A88F991ED}" dt="2024-04-26T03:04:53.831" v="808" actId="21"/>
          <ac:spMkLst>
            <pc:docMk/>
            <pc:sldMk cId="3544673186" sldId="291"/>
            <ac:spMk id="21" creationId="{00000000-0000-0000-0000-000000000000}"/>
          </ac:spMkLst>
        </pc:spChg>
        <pc:graphicFrameChg chg="del">
          <ac:chgData name="Danny Young" userId="cb0f4ce2-eb4f-479e-8e8f-3beb257e632f" providerId="ADAL" clId="{472CC09B-EC92-4A7B-883E-6D4A88F991ED}" dt="2024-04-26T03:04:53.831" v="808" actId="21"/>
          <ac:graphicFrameMkLst>
            <pc:docMk/>
            <pc:sldMk cId="3544673186" sldId="291"/>
            <ac:graphicFrameMk id="5123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53.831" v="808" actId="21"/>
          <ac:graphicFrameMkLst>
            <pc:docMk/>
            <pc:sldMk cId="3544673186" sldId="291"/>
            <ac:graphicFrameMk id="5124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53.831" v="808" actId="21"/>
          <ac:graphicFrameMkLst>
            <pc:docMk/>
            <pc:sldMk cId="3544673186" sldId="291"/>
            <ac:graphicFrameMk id="5125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53.831" v="808" actId="21"/>
          <ac:graphicFrameMkLst>
            <pc:docMk/>
            <pc:sldMk cId="3544673186" sldId="291"/>
            <ac:graphicFrameMk id="5126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53.831" v="808" actId="21"/>
          <ac:graphicFrameMkLst>
            <pc:docMk/>
            <pc:sldMk cId="3544673186" sldId="291"/>
            <ac:graphicFrameMk id="5128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53.831" v="808" actId="21"/>
          <ac:graphicFrameMkLst>
            <pc:docMk/>
            <pc:sldMk cId="3544673186" sldId="291"/>
            <ac:graphicFrameMk id="5129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53.831" v="808" actId="21"/>
          <ac:graphicFrameMkLst>
            <pc:docMk/>
            <pc:sldMk cId="3544673186" sldId="291"/>
            <ac:graphicFrameMk id="5130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53.831" v="808" actId="21"/>
          <ac:graphicFrameMkLst>
            <pc:docMk/>
            <pc:sldMk cId="3544673186" sldId="291"/>
            <ac:graphicFrameMk id="5131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53.831" v="808" actId="21"/>
          <ac:graphicFrameMkLst>
            <pc:docMk/>
            <pc:sldMk cId="3544673186" sldId="291"/>
            <ac:graphicFrameMk id="5132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53.831" v="808" actId="21"/>
          <ac:graphicFrameMkLst>
            <pc:docMk/>
            <pc:sldMk cId="3544673186" sldId="291"/>
            <ac:graphicFrameMk id="5133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53.831" v="808" actId="21"/>
          <ac:graphicFrameMkLst>
            <pc:docMk/>
            <pc:sldMk cId="3544673186" sldId="291"/>
            <ac:graphicFrameMk id="5134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53.831" v="808" actId="21"/>
          <ac:graphicFrameMkLst>
            <pc:docMk/>
            <pc:sldMk cId="3544673186" sldId="291"/>
            <ac:graphicFrameMk id="5135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53.831" v="808" actId="21"/>
          <ac:graphicFrameMkLst>
            <pc:docMk/>
            <pc:sldMk cId="3544673186" sldId="291"/>
            <ac:graphicFrameMk id="5136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53.831" v="808" actId="21"/>
          <ac:graphicFrameMkLst>
            <pc:docMk/>
            <pc:sldMk cId="3544673186" sldId="291"/>
            <ac:graphicFrameMk id="5137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53.831" v="808" actId="21"/>
          <ac:graphicFrameMkLst>
            <pc:docMk/>
            <pc:sldMk cId="3544673186" sldId="291"/>
            <ac:graphicFrameMk id="5138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53.831" v="808" actId="21"/>
          <ac:graphicFrameMkLst>
            <pc:docMk/>
            <pc:sldMk cId="3544673186" sldId="291"/>
            <ac:graphicFrameMk id="5139" creationId="{00000000-0000-0000-0000-000000000000}"/>
          </ac:graphicFrameMkLst>
        </pc:graphicFrameChg>
        <pc:cxnChg chg="del">
          <ac:chgData name="Danny Young" userId="cb0f4ce2-eb4f-479e-8e8f-3beb257e632f" providerId="ADAL" clId="{472CC09B-EC92-4A7B-883E-6D4A88F991ED}" dt="2024-04-26T03:04:53.831" v="808" actId="21"/>
          <ac:cxnSpMkLst>
            <pc:docMk/>
            <pc:sldMk cId="3544673186" sldId="291"/>
            <ac:cxnSpMk id="11" creationId="{00000000-0000-0000-0000-000000000000}"/>
          </ac:cxnSpMkLst>
        </pc:cxnChg>
        <pc:cxnChg chg="del">
          <ac:chgData name="Danny Young" userId="cb0f4ce2-eb4f-479e-8e8f-3beb257e632f" providerId="ADAL" clId="{472CC09B-EC92-4A7B-883E-6D4A88F991ED}" dt="2024-04-26T03:04:53.831" v="808" actId="21"/>
          <ac:cxnSpMkLst>
            <pc:docMk/>
            <pc:sldMk cId="3544673186" sldId="291"/>
            <ac:cxnSpMk id="12" creationId="{00000000-0000-0000-0000-000000000000}"/>
          </ac:cxnSpMkLst>
        </pc:cxnChg>
      </pc:sldChg>
      <pc:sldChg chg="delSp modSp mod delAnim">
        <pc:chgData name="Danny Young" userId="cb0f4ce2-eb4f-479e-8e8f-3beb257e632f" providerId="ADAL" clId="{472CC09B-EC92-4A7B-883E-6D4A88F991ED}" dt="2024-04-26T03:04:37.173" v="805" actId="21"/>
        <pc:sldMkLst>
          <pc:docMk/>
          <pc:sldMk cId="2265064666" sldId="292"/>
        </pc:sldMkLst>
        <pc:graphicFrameChg chg="del">
          <ac:chgData name="Danny Young" userId="cb0f4ce2-eb4f-479e-8e8f-3beb257e632f" providerId="ADAL" clId="{472CC09B-EC92-4A7B-883E-6D4A88F991ED}" dt="2024-04-26T03:04:23.203" v="797" actId="21"/>
          <ac:graphicFrameMkLst>
            <pc:docMk/>
            <pc:sldMk cId="2265064666" sldId="292"/>
            <ac:graphicFrameMk id="35" creationId="{DC65C2D9-0E3C-4631-B24A-83291D630A95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37.173" v="805" actId="21"/>
          <ac:graphicFrameMkLst>
            <pc:docMk/>
            <pc:sldMk cId="2265064666" sldId="292"/>
            <ac:graphicFrameMk id="36" creationId="{477E7E91-FCC5-4B85-989A-C25F4EF4A5F0}"/>
          </ac:graphicFrameMkLst>
        </pc:graphicFrameChg>
        <pc:graphicFrameChg chg="mod">
          <ac:chgData name="Danny Young" userId="cb0f4ce2-eb4f-479e-8e8f-3beb257e632f" providerId="ADAL" clId="{472CC09B-EC92-4A7B-883E-6D4A88F991ED}" dt="2024-04-26T03:02:06.831" v="746"/>
          <ac:graphicFrameMkLst>
            <pc:docMk/>
            <pc:sldMk cId="2265064666" sldId="292"/>
            <ac:graphicFrameMk id="4098" creationId="{00000000-0000-0000-0000-000000000000}"/>
          </ac:graphicFrameMkLst>
        </pc:graphicFrameChg>
        <pc:graphicFrameChg chg="del mod">
          <ac:chgData name="Danny Young" userId="cb0f4ce2-eb4f-479e-8e8f-3beb257e632f" providerId="ADAL" clId="{472CC09B-EC92-4A7B-883E-6D4A88F991ED}" dt="2024-04-26T03:04:23.203" v="797" actId="21"/>
          <ac:graphicFrameMkLst>
            <pc:docMk/>
            <pc:sldMk cId="2265064666" sldId="292"/>
            <ac:graphicFrameMk id="4100" creationId="{00000000-0000-0000-0000-000000000000}"/>
          </ac:graphicFrameMkLst>
        </pc:graphicFrameChg>
        <pc:graphicFrameChg chg="del mod">
          <ac:chgData name="Danny Young" userId="cb0f4ce2-eb4f-479e-8e8f-3beb257e632f" providerId="ADAL" clId="{472CC09B-EC92-4A7B-883E-6D4A88F991ED}" dt="2024-04-26T03:04:23.203" v="797" actId="21"/>
          <ac:graphicFrameMkLst>
            <pc:docMk/>
            <pc:sldMk cId="2265064666" sldId="292"/>
            <ac:graphicFrameMk id="4101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23.203" v="797" actId="21"/>
          <ac:graphicFrameMkLst>
            <pc:docMk/>
            <pc:sldMk cId="2265064666" sldId="292"/>
            <ac:graphicFrameMk id="4102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23.203" v="797" actId="21"/>
          <ac:graphicFrameMkLst>
            <pc:docMk/>
            <pc:sldMk cId="2265064666" sldId="292"/>
            <ac:graphicFrameMk id="4103" creationId="{00000000-0000-0000-0000-000000000000}"/>
          </ac:graphicFrameMkLst>
        </pc:graphicFrameChg>
        <pc:graphicFrameChg chg="del mod">
          <ac:chgData name="Danny Young" userId="cb0f4ce2-eb4f-479e-8e8f-3beb257e632f" providerId="ADAL" clId="{472CC09B-EC92-4A7B-883E-6D4A88F991ED}" dt="2024-04-26T03:04:23.203" v="797" actId="21"/>
          <ac:graphicFrameMkLst>
            <pc:docMk/>
            <pc:sldMk cId="2265064666" sldId="292"/>
            <ac:graphicFrameMk id="4104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23.203" v="797" actId="21"/>
          <ac:graphicFrameMkLst>
            <pc:docMk/>
            <pc:sldMk cId="2265064666" sldId="292"/>
            <ac:graphicFrameMk id="4105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23.203" v="797" actId="21"/>
          <ac:graphicFrameMkLst>
            <pc:docMk/>
            <pc:sldMk cId="2265064666" sldId="292"/>
            <ac:graphicFrameMk id="4106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23.203" v="797" actId="21"/>
          <ac:graphicFrameMkLst>
            <pc:docMk/>
            <pc:sldMk cId="2265064666" sldId="292"/>
            <ac:graphicFrameMk id="4107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23.203" v="797" actId="21"/>
          <ac:graphicFrameMkLst>
            <pc:docMk/>
            <pc:sldMk cId="2265064666" sldId="292"/>
            <ac:graphicFrameMk id="4108" creationId="{00000000-0000-0000-0000-000000000000}"/>
          </ac:graphicFrameMkLst>
        </pc:graphicFrameChg>
        <pc:graphicFrameChg chg="del mod">
          <ac:chgData name="Danny Young" userId="cb0f4ce2-eb4f-479e-8e8f-3beb257e632f" providerId="ADAL" clId="{472CC09B-EC92-4A7B-883E-6D4A88F991ED}" dt="2024-04-26T03:04:23.203" v="797" actId="21"/>
          <ac:graphicFrameMkLst>
            <pc:docMk/>
            <pc:sldMk cId="2265064666" sldId="292"/>
            <ac:graphicFrameMk id="4109" creationId="{00000000-0000-0000-0000-000000000000}"/>
          </ac:graphicFrameMkLst>
        </pc:graphicFrameChg>
        <pc:graphicFrameChg chg="del mod">
          <ac:chgData name="Danny Young" userId="cb0f4ce2-eb4f-479e-8e8f-3beb257e632f" providerId="ADAL" clId="{472CC09B-EC92-4A7B-883E-6D4A88F991ED}" dt="2024-04-26T03:04:23.203" v="797" actId="21"/>
          <ac:graphicFrameMkLst>
            <pc:docMk/>
            <pc:sldMk cId="2265064666" sldId="292"/>
            <ac:graphicFrameMk id="4110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23.203" v="797" actId="21"/>
          <ac:graphicFrameMkLst>
            <pc:docMk/>
            <pc:sldMk cId="2265064666" sldId="292"/>
            <ac:graphicFrameMk id="4111" creationId="{00000000-0000-0000-0000-000000000000}"/>
          </ac:graphicFrameMkLst>
        </pc:graphicFrameChg>
        <pc:graphicFrameChg chg="del mod">
          <ac:chgData name="Danny Young" userId="cb0f4ce2-eb4f-479e-8e8f-3beb257e632f" providerId="ADAL" clId="{472CC09B-EC92-4A7B-883E-6D4A88F991ED}" dt="2024-04-26T03:04:23.203" v="797" actId="21"/>
          <ac:graphicFrameMkLst>
            <pc:docMk/>
            <pc:sldMk cId="2265064666" sldId="292"/>
            <ac:graphicFrameMk id="4112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37.173" v="805" actId="21"/>
          <ac:graphicFrameMkLst>
            <pc:docMk/>
            <pc:sldMk cId="2265064666" sldId="292"/>
            <ac:graphicFrameMk id="4113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37.173" v="805" actId="21"/>
          <ac:graphicFrameMkLst>
            <pc:docMk/>
            <pc:sldMk cId="2265064666" sldId="292"/>
            <ac:graphicFrameMk id="4114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37.173" v="805" actId="21"/>
          <ac:graphicFrameMkLst>
            <pc:docMk/>
            <pc:sldMk cId="2265064666" sldId="292"/>
            <ac:graphicFrameMk id="4115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37.173" v="805" actId="21"/>
          <ac:graphicFrameMkLst>
            <pc:docMk/>
            <pc:sldMk cId="2265064666" sldId="292"/>
            <ac:graphicFrameMk id="4116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37.173" v="805" actId="21"/>
          <ac:graphicFrameMkLst>
            <pc:docMk/>
            <pc:sldMk cId="2265064666" sldId="292"/>
            <ac:graphicFrameMk id="4117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37.173" v="805" actId="21"/>
          <ac:graphicFrameMkLst>
            <pc:docMk/>
            <pc:sldMk cId="2265064666" sldId="292"/>
            <ac:graphicFrameMk id="4118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37.173" v="805" actId="21"/>
          <ac:graphicFrameMkLst>
            <pc:docMk/>
            <pc:sldMk cId="2265064666" sldId="292"/>
            <ac:graphicFrameMk id="4119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37.173" v="805" actId="21"/>
          <ac:graphicFrameMkLst>
            <pc:docMk/>
            <pc:sldMk cId="2265064666" sldId="292"/>
            <ac:graphicFrameMk id="4120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37.173" v="805" actId="21"/>
          <ac:graphicFrameMkLst>
            <pc:docMk/>
            <pc:sldMk cId="2265064666" sldId="292"/>
            <ac:graphicFrameMk id="4121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37.173" v="805" actId="21"/>
          <ac:graphicFrameMkLst>
            <pc:docMk/>
            <pc:sldMk cId="2265064666" sldId="292"/>
            <ac:graphicFrameMk id="4122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37.173" v="805" actId="21"/>
          <ac:graphicFrameMkLst>
            <pc:docMk/>
            <pc:sldMk cId="2265064666" sldId="292"/>
            <ac:graphicFrameMk id="4123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37.173" v="805" actId="21"/>
          <ac:graphicFrameMkLst>
            <pc:docMk/>
            <pc:sldMk cId="2265064666" sldId="292"/>
            <ac:graphicFrameMk id="4124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37.173" v="805" actId="21"/>
          <ac:graphicFrameMkLst>
            <pc:docMk/>
            <pc:sldMk cId="2265064666" sldId="292"/>
            <ac:graphicFrameMk id="4125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37.173" v="805" actId="21"/>
          <ac:graphicFrameMkLst>
            <pc:docMk/>
            <pc:sldMk cId="2265064666" sldId="292"/>
            <ac:graphicFrameMk id="4126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37.173" v="805" actId="21"/>
          <ac:graphicFrameMkLst>
            <pc:docMk/>
            <pc:sldMk cId="2265064666" sldId="292"/>
            <ac:graphicFrameMk id="4127" creationId="{00000000-0000-0000-0000-000000000000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37.173" v="805" actId="21"/>
          <ac:graphicFrameMkLst>
            <pc:docMk/>
            <pc:sldMk cId="2265064666" sldId="292"/>
            <ac:graphicFrameMk id="4128" creationId="{00000000-0000-0000-0000-000000000000}"/>
          </ac:graphicFrameMkLst>
        </pc:graphicFrameChg>
      </pc:sldChg>
      <pc:sldChg chg="del">
        <pc:chgData name="Danny Young" userId="cb0f4ce2-eb4f-479e-8e8f-3beb257e632f" providerId="ADAL" clId="{472CC09B-EC92-4A7B-883E-6D4A88F991ED}" dt="2024-04-26T02:44:42.087" v="559" actId="47"/>
        <pc:sldMkLst>
          <pc:docMk/>
          <pc:sldMk cId="3407480637" sldId="299"/>
        </pc:sldMkLst>
      </pc:sldChg>
      <pc:sldChg chg="del">
        <pc:chgData name="Danny Young" userId="cb0f4ce2-eb4f-479e-8e8f-3beb257e632f" providerId="ADAL" clId="{472CC09B-EC92-4A7B-883E-6D4A88F991ED}" dt="2024-04-26T02:44:42.087" v="559" actId="47"/>
        <pc:sldMkLst>
          <pc:docMk/>
          <pc:sldMk cId="3016997825" sldId="301"/>
        </pc:sldMkLst>
      </pc:sldChg>
      <pc:sldChg chg="del">
        <pc:chgData name="Danny Young" userId="cb0f4ce2-eb4f-479e-8e8f-3beb257e632f" providerId="ADAL" clId="{472CC09B-EC92-4A7B-883E-6D4A88F991ED}" dt="2024-04-26T02:45:07.895" v="560" actId="47"/>
        <pc:sldMkLst>
          <pc:docMk/>
          <pc:sldMk cId="490695909" sldId="303"/>
        </pc:sldMkLst>
      </pc:sldChg>
      <pc:sldChg chg="modSp mod">
        <pc:chgData name="Danny Young" userId="cb0f4ce2-eb4f-479e-8e8f-3beb257e632f" providerId="ADAL" clId="{472CC09B-EC92-4A7B-883E-6D4A88F991ED}" dt="2024-04-26T02:56:10.958" v="639" actId="1036"/>
        <pc:sldMkLst>
          <pc:docMk/>
          <pc:sldMk cId="2135394228" sldId="304"/>
        </pc:sldMkLst>
        <pc:spChg chg="mod">
          <ac:chgData name="Danny Young" userId="cb0f4ce2-eb4f-479e-8e8f-3beb257e632f" providerId="ADAL" clId="{472CC09B-EC92-4A7B-883E-6D4A88F991ED}" dt="2024-04-26T02:45:24.410" v="605" actId="1076"/>
          <ac:spMkLst>
            <pc:docMk/>
            <pc:sldMk cId="2135394228" sldId="304"/>
            <ac:spMk id="3" creationId="{C6BC3876-E215-4E18-99EB-B2FFC1A7B838}"/>
          </ac:spMkLst>
        </pc:spChg>
        <pc:graphicFrameChg chg="mod">
          <ac:chgData name="Danny Young" userId="cb0f4ce2-eb4f-479e-8e8f-3beb257e632f" providerId="ADAL" clId="{472CC09B-EC92-4A7B-883E-6D4A88F991ED}" dt="2024-04-26T02:45:36.114" v="608" actId="1038"/>
          <ac:graphicFrameMkLst>
            <pc:docMk/>
            <pc:sldMk cId="2135394228" sldId="304"/>
            <ac:graphicFrameMk id="4" creationId="{ABA0003C-A09B-4E3D-AFFA-3E6C726FB015}"/>
          </ac:graphicFrameMkLst>
        </pc:graphicFrameChg>
        <pc:graphicFrameChg chg="mod">
          <ac:chgData name="Danny Young" userId="cb0f4ce2-eb4f-479e-8e8f-3beb257e632f" providerId="ADAL" clId="{472CC09B-EC92-4A7B-883E-6D4A88F991ED}" dt="2024-04-26T02:45:48.303" v="614" actId="1038"/>
          <ac:graphicFrameMkLst>
            <pc:docMk/>
            <pc:sldMk cId="2135394228" sldId="304"/>
            <ac:graphicFrameMk id="5" creationId="{DCDAF48E-9DC9-41BE-BD86-C9090365CE8C}"/>
          </ac:graphicFrameMkLst>
        </pc:graphicFrameChg>
        <pc:graphicFrameChg chg="mod">
          <ac:chgData name="Danny Young" userId="cb0f4ce2-eb4f-479e-8e8f-3beb257e632f" providerId="ADAL" clId="{472CC09B-EC92-4A7B-883E-6D4A88F991ED}" dt="2024-04-26T02:46:16.846" v="621" actId="1037"/>
          <ac:graphicFrameMkLst>
            <pc:docMk/>
            <pc:sldMk cId="2135394228" sldId="304"/>
            <ac:graphicFrameMk id="6" creationId="{79B3D37E-3A67-447C-9D36-F370E62927FF}"/>
          </ac:graphicFrameMkLst>
        </pc:graphicFrameChg>
        <pc:graphicFrameChg chg="mod">
          <ac:chgData name="Danny Young" userId="cb0f4ce2-eb4f-479e-8e8f-3beb257e632f" providerId="ADAL" clId="{472CC09B-EC92-4A7B-883E-6D4A88F991ED}" dt="2024-04-26T02:56:10.958" v="639" actId="1036"/>
          <ac:graphicFrameMkLst>
            <pc:docMk/>
            <pc:sldMk cId="2135394228" sldId="304"/>
            <ac:graphicFrameMk id="7" creationId="{148EFEFF-27E5-44DD-9A49-B1D31D008F19}"/>
          </ac:graphicFrameMkLst>
        </pc:graphicFrameChg>
        <pc:graphicFrameChg chg="mod">
          <ac:chgData name="Danny Young" userId="cb0f4ce2-eb4f-479e-8e8f-3beb257e632f" providerId="ADAL" clId="{472CC09B-EC92-4A7B-883E-6D4A88F991ED}" dt="2024-04-26T02:56:10.958" v="639" actId="1036"/>
          <ac:graphicFrameMkLst>
            <pc:docMk/>
            <pc:sldMk cId="2135394228" sldId="304"/>
            <ac:graphicFrameMk id="8" creationId="{0B4B95B1-263A-43F0-A3C2-4D1E49CF0800}"/>
          </ac:graphicFrameMkLst>
        </pc:graphicFrameChg>
      </pc:sldChg>
      <pc:sldChg chg="modSp mod">
        <pc:chgData name="Danny Young" userId="cb0f4ce2-eb4f-479e-8e8f-3beb257e632f" providerId="ADAL" clId="{472CC09B-EC92-4A7B-883E-6D4A88F991ED}" dt="2024-04-26T03:00:51.795" v="738" actId="1038"/>
        <pc:sldMkLst>
          <pc:docMk/>
          <pc:sldMk cId="45014370" sldId="305"/>
        </pc:sldMkLst>
        <pc:spChg chg="mod">
          <ac:chgData name="Danny Young" userId="cb0f4ce2-eb4f-479e-8e8f-3beb257e632f" providerId="ADAL" clId="{472CC09B-EC92-4A7B-883E-6D4A88F991ED}" dt="2024-04-26T02:58:13.560" v="686" actId="20577"/>
          <ac:spMkLst>
            <pc:docMk/>
            <pc:sldMk cId="45014370" sldId="305"/>
            <ac:spMk id="2" creationId="{BAC69F6E-9D92-485F-BF29-8B3E8B1C06A7}"/>
          </ac:spMkLst>
        </pc:spChg>
        <pc:spChg chg="mod">
          <ac:chgData name="Danny Young" userId="cb0f4ce2-eb4f-479e-8e8f-3beb257e632f" providerId="ADAL" clId="{472CC09B-EC92-4A7B-883E-6D4A88F991ED}" dt="2024-04-26T02:59:32.186" v="728" actId="20577"/>
          <ac:spMkLst>
            <pc:docMk/>
            <pc:sldMk cId="45014370" sldId="305"/>
            <ac:spMk id="3" creationId="{9AE705A3-8AC9-4402-963E-E336FB93265A}"/>
          </ac:spMkLst>
        </pc:spChg>
        <pc:graphicFrameChg chg="mod">
          <ac:chgData name="Danny Young" userId="cb0f4ce2-eb4f-479e-8e8f-3beb257e632f" providerId="ADAL" clId="{472CC09B-EC92-4A7B-883E-6D4A88F991ED}" dt="2024-04-26T03:00:44.672" v="733" actId="1038"/>
          <ac:graphicFrameMkLst>
            <pc:docMk/>
            <pc:sldMk cId="45014370" sldId="305"/>
            <ac:graphicFrameMk id="4" creationId="{D4862E69-B1ED-4C4A-95B4-8E273297AB01}"/>
          </ac:graphicFrameMkLst>
        </pc:graphicFrameChg>
        <pc:graphicFrameChg chg="mod">
          <ac:chgData name="Danny Young" userId="cb0f4ce2-eb4f-479e-8e8f-3beb257e632f" providerId="ADAL" clId="{472CC09B-EC92-4A7B-883E-6D4A88F991ED}" dt="2024-04-26T03:00:47.835" v="734" actId="1076"/>
          <ac:graphicFrameMkLst>
            <pc:docMk/>
            <pc:sldMk cId="45014370" sldId="305"/>
            <ac:graphicFrameMk id="8" creationId="{1F859BCA-DF6D-464F-A9B9-34A947D07C32}"/>
          </ac:graphicFrameMkLst>
        </pc:graphicFrameChg>
        <pc:graphicFrameChg chg="mod">
          <ac:chgData name="Danny Young" userId="cb0f4ce2-eb4f-479e-8e8f-3beb257e632f" providerId="ADAL" clId="{472CC09B-EC92-4A7B-883E-6D4A88F991ED}" dt="2024-04-26T03:00:51.795" v="738" actId="1038"/>
          <ac:graphicFrameMkLst>
            <pc:docMk/>
            <pc:sldMk cId="45014370" sldId="305"/>
            <ac:graphicFrameMk id="10" creationId="{D8D6016C-5AB3-4CB5-A942-F0971C931A76}"/>
          </ac:graphicFrameMkLst>
        </pc:graphicFrameChg>
      </pc:sldChg>
      <pc:sldChg chg="addSp delSp modSp mod modAnim">
        <pc:chgData name="Danny Young" userId="cb0f4ce2-eb4f-479e-8e8f-3beb257e632f" providerId="ADAL" clId="{472CC09B-EC92-4A7B-883E-6D4A88F991ED}" dt="2024-04-26T03:05:19.758" v="811" actId="1037"/>
        <pc:sldMkLst>
          <pc:docMk/>
          <pc:sldMk cId="3818464301" sldId="308"/>
        </pc:sldMkLst>
        <pc:spChg chg="add mod">
          <ac:chgData name="Danny Young" userId="cb0f4ce2-eb4f-479e-8e8f-3beb257e632f" providerId="ADAL" clId="{472CC09B-EC92-4A7B-883E-6D4A88F991ED}" dt="2024-04-26T03:05:01.988" v="810" actId="1076"/>
          <ac:spMkLst>
            <pc:docMk/>
            <pc:sldMk cId="3818464301" sldId="308"/>
            <ac:spMk id="52" creationId="{423C3612-3837-53B4-6FE4-644456798627}"/>
          </ac:spMkLst>
        </pc:spChg>
        <pc:graphicFrameChg chg="add mod">
          <ac:chgData name="Danny Young" userId="cb0f4ce2-eb4f-479e-8e8f-3beb257e632f" providerId="ADAL" clId="{472CC09B-EC92-4A7B-883E-6D4A88F991ED}" dt="2024-04-26T03:04:32.546" v="804" actId="1038"/>
          <ac:graphicFrameMkLst>
            <pc:docMk/>
            <pc:sldMk cId="3818464301" sldId="308"/>
            <ac:graphicFrameMk id="2" creationId="{68989E2A-13F9-51A1-EA0B-B1B27C695645}"/>
          </ac:graphicFrameMkLst>
        </pc:graphicFrameChg>
        <pc:graphicFrameChg chg="mod">
          <ac:chgData name="Danny Young" userId="cb0f4ce2-eb4f-479e-8e8f-3beb257e632f" providerId="ADAL" clId="{472CC09B-EC92-4A7B-883E-6D4A88F991ED}" dt="2024-04-26T03:04:04.892" v="790" actId="1076"/>
          <ac:graphicFrameMkLst>
            <pc:docMk/>
            <pc:sldMk cId="3818464301" sldId="308"/>
            <ac:graphicFrameMk id="4" creationId="{36529076-A390-44C8-A978-D034F7DFE30B}"/>
          </ac:graphicFrameMkLst>
        </pc:graphicFrameChg>
        <pc:graphicFrameChg chg="mod">
          <ac:chgData name="Danny Young" userId="cb0f4ce2-eb4f-479e-8e8f-3beb257e632f" providerId="ADAL" clId="{472CC09B-EC92-4A7B-883E-6D4A88F991ED}" dt="2024-04-26T03:04:08.635" v="796" actId="1038"/>
          <ac:graphicFrameMkLst>
            <pc:docMk/>
            <pc:sldMk cId="3818464301" sldId="308"/>
            <ac:graphicFrameMk id="5" creationId="{ABE97837-FC95-4711-B2A5-1328A94F58BD}"/>
          </ac:graphicFrameMkLst>
        </pc:graphicFrameChg>
        <pc:graphicFrameChg chg="del">
          <ac:chgData name="Danny Young" userId="cb0f4ce2-eb4f-479e-8e8f-3beb257e632f" providerId="ADAL" clId="{472CC09B-EC92-4A7B-883E-6D4A88F991ED}" dt="2024-04-26T03:04:28.131" v="799" actId="478"/>
          <ac:graphicFrameMkLst>
            <pc:docMk/>
            <pc:sldMk cId="3818464301" sldId="308"/>
            <ac:graphicFrameMk id="6" creationId="{5E095D7C-A580-4DF9-8FE0-309E0D8FBB24}"/>
          </ac:graphicFrameMkLst>
        </pc:graphicFrameChg>
        <pc:graphicFrameChg chg="mod">
          <ac:chgData name="Danny Young" userId="cb0f4ce2-eb4f-479e-8e8f-3beb257e632f" providerId="ADAL" clId="{472CC09B-EC92-4A7B-883E-6D4A88F991ED}" dt="2024-04-26T03:03:51.153" v="785" actId="1037"/>
          <ac:graphicFrameMkLst>
            <pc:docMk/>
            <pc:sldMk cId="3818464301" sldId="308"/>
            <ac:graphicFrameMk id="7" creationId="{0C21F542-225D-4215-9256-59BA463A29DE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4:32.546" v="804" actId="1038"/>
          <ac:graphicFrameMkLst>
            <pc:docMk/>
            <pc:sldMk cId="3818464301" sldId="308"/>
            <ac:graphicFrameMk id="8" creationId="{C4579026-0F81-6C93-C808-749B45D18EF9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4:32.546" v="804" actId="1038"/>
          <ac:graphicFrameMkLst>
            <pc:docMk/>
            <pc:sldMk cId="3818464301" sldId="308"/>
            <ac:graphicFrameMk id="9" creationId="{9F5D8C63-3EF4-535B-FC63-0ACEADCD9876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4:32.546" v="804" actId="1038"/>
          <ac:graphicFrameMkLst>
            <pc:docMk/>
            <pc:sldMk cId="3818464301" sldId="308"/>
            <ac:graphicFrameMk id="10" creationId="{75E65FCF-DC40-790C-8DC8-C599BE044A86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4:32.546" v="804" actId="1038"/>
          <ac:graphicFrameMkLst>
            <pc:docMk/>
            <pc:sldMk cId="3818464301" sldId="308"/>
            <ac:graphicFrameMk id="11" creationId="{EEE265AF-34E0-4C6D-1317-A08137DEA0E1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4:32.546" v="804" actId="1038"/>
          <ac:graphicFrameMkLst>
            <pc:docMk/>
            <pc:sldMk cId="3818464301" sldId="308"/>
            <ac:graphicFrameMk id="12" creationId="{1E590728-F34F-D05E-9518-5210A10CBFA6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4:32.546" v="804" actId="1038"/>
          <ac:graphicFrameMkLst>
            <pc:docMk/>
            <pc:sldMk cId="3818464301" sldId="308"/>
            <ac:graphicFrameMk id="13" creationId="{A34649BD-878E-2FB4-80B0-BB80496649F8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4:32.546" v="804" actId="1038"/>
          <ac:graphicFrameMkLst>
            <pc:docMk/>
            <pc:sldMk cId="3818464301" sldId="308"/>
            <ac:graphicFrameMk id="14" creationId="{86CFE5AF-6E13-4C77-A4E1-78E0BE4045C4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4:32.546" v="804" actId="1038"/>
          <ac:graphicFrameMkLst>
            <pc:docMk/>
            <pc:sldMk cId="3818464301" sldId="308"/>
            <ac:graphicFrameMk id="15" creationId="{D3D673A6-983B-9F17-78EE-E994156F9D80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4:32.546" v="804" actId="1038"/>
          <ac:graphicFrameMkLst>
            <pc:docMk/>
            <pc:sldMk cId="3818464301" sldId="308"/>
            <ac:graphicFrameMk id="16" creationId="{80929952-234F-C5AF-B670-5E0C718223EE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4:32.546" v="804" actId="1038"/>
          <ac:graphicFrameMkLst>
            <pc:docMk/>
            <pc:sldMk cId="3818464301" sldId="308"/>
            <ac:graphicFrameMk id="17" creationId="{6516B7B3-8AD0-26CF-804B-6A8515D69D59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4:32.546" v="804" actId="1038"/>
          <ac:graphicFrameMkLst>
            <pc:docMk/>
            <pc:sldMk cId="3818464301" sldId="308"/>
            <ac:graphicFrameMk id="18" creationId="{B0D623FA-A0FB-8E35-4071-F7D8D529D945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4:32.546" v="804" actId="1038"/>
          <ac:graphicFrameMkLst>
            <pc:docMk/>
            <pc:sldMk cId="3818464301" sldId="308"/>
            <ac:graphicFrameMk id="19" creationId="{0D659712-A669-B995-9C9C-2F03D525F897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4:25.145" v="798"/>
          <ac:graphicFrameMkLst>
            <pc:docMk/>
            <pc:sldMk cId="3818464301" sldId="308"/>
            <ac:graphicFrameMk id="20" creationId="{9DB882B1-DCF6-DD4C-3645-F8BC6B3DF94D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19.758" v="811" actId="1037"/>
          <ac:graphicFrameMkLst>
            <pc:docMk/>
            <pc:sldMk cId="3818464301" sldId="308"/>
            <ac:graphicFrameMk id="21" creationId="{958D6060-4F8D-7D68-8299-59354644DEFF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19.758" v="811" actId="1037"/>
          <ac:graphicFrameMkLst>
            <pc:docMk/>
            <pc:sldMk cId="3818464301" sldId="308"/>
            <ac:graphicFrameMk id="22" creationId="{E769091D-7D62-E733-190C-22D55D5964A2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19.758" v="811" actId="1037"/>
          <ac:graphicFrameMkLst>
            <pc:docMk/>
            <pc:sldMk cId="3818464301" sldId="308"/>
            <ac:graphicFrameMk id="23" creationId="{D0394C06-FDD4-7BF5-8F75-E95B5D5F161C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19.758" v="811" actId="1037"/>
          <ac:graphicFrameMkLst>
            <pc:docMk/>
            <pc:sldMk cId="3818464301" sldId="308"/>
            <ac:graphicFrameMk id="24" creationId="{24C3F6A3-4573-965F-0118-B4DF4926D7DD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19.758" v="811" actId="1037"/>
          <ac:graphicFrameMkLst>
            <pc:docMk/>
            <pc:sldMk cId="3818464301" sldId="308"/>
            <ac:graphicFrameMk id="25" creationId="{FBC870B8-139C-7A20-8982-D8A053D3ADD9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19.758" v="811" actId="1037"/>
          <ac:graphicFrameMkLst>
            <pc:docMk/>
            <pc:sldMk cId="3818464301" sldId="308"/>
            <ac:graphicFrameMk id="26" creationId="{FB9E99D4-6C8D-AF3C-A2DB-D43CE3385FB6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19.758" v="811" actId="1037"/>
          <ac:graphicFrameMkLst>
            <pc:docMk/>
            <pc:sldMk cId="3818464301" sldId="308"/>
            <ac:graphicFrameMk id="27" creationId="{31072754-4C8D-9698-9613-756A344FFA69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19.758" v="811" actId="1037"/>
          <ac:graphicFrameMkLst>
            <pc:docMk/>
            <pc:sldMk cId="3818464301" sldId="308"/>
            <ac:graphicFrameMk id="28" creationId="{79E7225A-26F6-7D93-244E-75248C91735D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19.758" v="811" actId="1037"/>
          <ac:graphicFrameMkLst>
            <pc:docMk/>
            <pc:sldMk cId="3818464301" sldId="308"/>
            <ac:graphicFrameMk id="29" creationId="{A7C11ED1-AC7C-7F72-3E14-E24E9CCFDF8D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19.758" v="811" actId="1037"/>
          <ac:graphicFrameMkLst>
            <pc:docMk/>
            <pc:sldMk cId="3818464301" sldId="308"/>
            <ac:graphicFrameMk id="30" creationId="{22E62F25-E780-25D0-2C70-5CCAA7DA04FC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19.758" v="811" actId="1037"/>
          <ac:graphicFrameMkLst>
            <pc:docMk/>
            <pc:sldMk cId="3818464301" sldId="308"/>
            <ac:graphicFrameMk id="31" creationId="{8188E209-C0B2-2E24-1A43-4F7CB31CA3FE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19.758" v="811" actId="1037"/>
          <ac:graphicFrameMkLst>
            <pc:docMk/>
            <pc:sldMk cId="3818464301" sldId="308"/>
            <ac:graphicFrameMk id="32" creationId="{E46731C7-A473-556E-DEE4-9DEB0DB2EF7B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19.758" v="811" actId="1037"/>
          <ac:graphicFrameMkLst>
            <pc:docMk/>
            <pc:sldMk cId="3818464301" sldId="308"/>
            <ac:graphicFrameMk id="33" creationId="{721014C5-F80E-3F4C-3D46-B08E8967696F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19.758" v="811" actId="1037"/>
          <ac:graphicFrameMkLst>
            <pc:docMk/>
            <pc:sldMk cId="3818464301" sldId="308"/>
            <ac:graphicFrameMk id="34" creationId="{8180C0BD-5BF3-931C-816E-703CB63C7F7F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19.758" v="811" actId="1037"/>
          <ac:graphicFrameMkLst>
            <pc:docMk/>
            <pc:sldMk cId="3818464301" sldId="308"/>
            <ac:graphicFrameMk id="35" creationId="{10CAD262-ED9D-26C3-6F26-56042591BACB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19.758" v="811" actId="1037"/>
          <ac:graphicFrameMkLst>
            <pc:docMk/>
            <pc:sldMk cId="3818464301" sldId="308"/>
            <ac:graphicFrameMk id="36" creationId="{EC8EB6FE-29AE-3779-01A2-03F70F604F72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4:44.476" v="807" actId="1076"/>
          <ac:graphicFrameMkLst>
            <pc:docMk/>
            <pc:sldMk cId="3818464301" sldId="308"/>
            <ac:graphicFrameMk id="37" creationId="{CCF40A22-CF60-6E92-7C41-F50BEF3EDD7A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01.988" v="810" actId="1076"/>
          <ac:graphicFrameMkLst>
            <pc:docMk/>
            <pc:sldMk cId="3818464301" sldId="308"/>
            <ac:graphicFrameMk id="38" creationId="{854FE053-8A4F-9DF1-193F-CF3D82756F76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01.988" v="810" actId="1076"/>
          <ac:graphicFrameMkLst>
            <pc:docMk/>
            <pc:sldMk cId="3818464301" sldId="308"/>
            <ac:graphicFrameMk id="39" creationId="{7DFBB936-0A4D-50A2-9FF1-B8534DC54901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01.988" v="810" actId="1076"/>
          <ac:graphicFrameMkLst>
            <pc:docMk/>
            <pc:sldMk cId="3818464301" sldId="308"/>
            <ac:graphicFrameMk id="40" creationId="{6A5EC7CB-4CE3-6957-AF4E-57EAD266475F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01.988" v="810" actId="1076"/>
          <ac:graphicFrameMkLst>
            <pc:docMk/>
            <pc:sldMk cId="3818464301" sldId="308"/>
            <ac:graphicFrameMk id="41" creationId="{7DD555DB-8526-C2C5-4B38-0B8AA31905D9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01.988" v="810" actId="1076"/>
          <ac:graphicFrameMkLst>
            <pc:docMk/>
            <pc:sldMk cId="3818464301" sldId="308"/>
            <ac:graphicFrameMk id="44" creationId="{F67DDB08-0558-61C3-B537-EA4E0BE19948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01.988" v="810" actId="1076"/>
          <ac:graphicFrameMkLst>
            <pc:docMk/>
            <pc:sldMk cId="3818464301" sldId="308"/>
            <ac:graphicFrameMk id="45" creationId="{9C4A2898-E6C9-C4D4-85B0-CBD570BE16C5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01.988" v="810" actId="1076"/>
          <ac:graphicFrameMkLst>
            <pc:docMk/>
            <pc:sldMk cId="3818464301" sldId="308"/>
            <ac:graphicFrameMk id="46" creationId="{66E1CA5E-A845-B5AA-BE69-6A3078676960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01.988" v="810" actId="1076"/>
          <ac:graphicFrameMkLst>
            <pc:docMk/>
            <pc:sldMk cId="3818464301" sldId="308"/>
            <ac:graphicFrameMk id="47" creationId="{47371BDE-E59C-EEAB-B9B9-54F839E44EE4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01.988" v="810" actId="1076"/>
          <ac:graphicFrameMkLst>
            <pc:docMk/>
            <pc:sldMk cId="3818464301" sldId="308"/>
            <ac:graphicFrameMk id="48" creationId="{5CC5FCFF-FAC8-6D44-BB3D-F81C4CD54AD2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01.988" v="810" actId="1076"/>
          <ac:graphicFrameMkLst>
            <pc:docMk/>
            <pc:sldMk cId="3818464301" sldId="308"/>
            <ac:graphicFrameMk id="49" creationId="{C1FE5A97-EA4F-9C82-A233-B65650B15335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01.988" v="810" actId="1076"/>
          <ac:graphicFrameMkLst>
            <pc:docMk/>
            <pc:sldMk cId="3818464301" sldId="308"/>
            <ac:graphicFrameMk id="50" creationId="{210F6913-489D-AE29-DA59-30628BA767CE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01.988" v="810" actId="1076"/>
          <ac:graphicFrameMkLst>
            <pc:docMk/>
            <pc:sldMk cId="3818464301" sldId="308"/>
            <ac:graphicFrameMk id="51" creationId="{6E11E30D-2071-2C08-70EB-B5CA124E515E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01.988" v="810" actId="1076"/>
          <ac:graphicFrameMkLst>
            <pc:docMk/>
            <pc:sldMk cId="3818464301" sldId="308"/>
            <ac:graphicFrameMk id="53" creationId="{07433934-CDF8-8C6E-1BD7-E3F5AE77087F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01.988" v="810" actId="1076"/>
          <ac:graphicFrameMkLst>
            <pc:docMk/>
            <pc:sldMk cId="3818464301" sldId="308"/>
            <ac:graphicFrameMk id="54" creationId="{8F6193F9-40EF-5F03-A9D1-C72FEDD74940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01.988" v="810" actId="1076"/>
          <ac:graphicFrameMkLst>
            <pc:docMk/>
            <pc:sldMk cId="3818464301" sldId="308"/>
            <ac:graphicFrameMk id="55" creationId="{B0A246E8-3E5D-C897-66FA-EDCA67EEE080}"/>
          </ac:graphicFrameMkLst>
        </pc:graphicFrameChg>
        <pc:graphicFrameChg chg="add mod">
          <ac:chgData name="Danny Young" userId="cb0f4ce2-eb4f-479e-8e8f-3beb257e632f" providerId="ADAL" clId="{472CC09B-EC92-4A7B-883E-6D4A88F991ED}" dt="2024-04-26T03:05:01.988" v="810" actId="1076"/>
          <ac:graphicFrameMkLst>
            <pc:docMk/>
            <pc:sldMk cId="3818464301" sldId="308"/>
            <ac:graphicFrameMk id="56" creationId="{3CE636FD-8035-D77B-F677-755A26AB0E65}"/>
          </ac:graphicFrameMkLst>
        </pc:graphicFrameChg>
        <pc:cxnChg chg="add mod">
          <ac:chgData name="Danny Young" userId="cb0f4ce2-eb4f-479e-8e8f-3beb257e632f" providerId="ADAL" clId="{472CC09B-EC92-4A7B-883E-6D4A88F991ED}" dt="2024-04-26T03:05:01.988" v="810" actId="1076"/>
          <ac:cxnSpMkLst>
            <pc:docMk/>
            <pc:sldMk cId="3818464301" sldId="308"/>
            <ac:cxnSpMk id="42" creationId="{DCDF17A2-0BC5-D9D0-7FAF-D132C9B5463A}"/>
          </ac:cxnSpMkLst>
        </pc:cxnChg>
        <pc:cxnChg chg="add mod">
          <ac:chgData name="Danny Young" userId="cb0f4ce2-eb4f-479e-8e8f-3beb257e632f" providerId="ADAL" clId="{472CC09B-EC92-4A7B-883E-6D4A88F991ED}" dt="2024-04-26T03:05:01.988" v="810" actId="1076"/>
          <ac:cxnSpMkLst>
            <pc:docMk/>
            <pc:sldMk cId="3818464301" sldId="308"/>
            <ac:cxnSpMk id="43" creationId="{4DDFDA76-4C1E-B113-4B84-DB05DA56ECFF}"/>
          </ac:cxnSpMkLst>
        </pc:cxnChg>
      </pc:sldChg>
      <pc:sldChg chg="addSp delSp modSp new del mod">
        <pc:chgData name="Danny Young" userId="cb0f4ce2-eb4f-479e-8e8f-3beb257e632f" providerId="ADAL" clId="{472CC09B-EC92-4A7B-883E-6D4A88F991ED}" dt="2024-04-26T20:56:58.718" v="2104" actId="47"/>
        <pc:sldMkLst>
          <pc:docMk/>
          <pc:sldMk cId="3460594268" sldId="310"/>
        </pc:sldMkLst>
        <pc:spChg chg="del">
          <ac:chgData name="Danny Young" userId="cb0f4ce2-eb4f-479e-8e8f-3beb257e632f" providerId="ADAL" clId="{472CC09B-EC92-4A7B-883E-6D4A88F991ED}" dt="2024-04-23T16:47:05.484" v="4" actId="478"/>
          <ac:spMkLst>
            <pc:docMk/>
            <pc:sldMk cId="3460594268" sldId="310"/>
            <ac:spMk id="2" creationId="{BCE3722F-3246-B054-63E1-CEC4440C700A}"/>
          </ac:spMkLst>
        </pc:spChg>
        <pc:spChg chg="del">
          <ac:chgData name="Danny Young" userId="cb0f4ce2-eb4f-479e-8e8f-3beb257e632f" providerId="ADAL" clId="{472CC09B-EC92-4A7B-883E-6D4A88F991ED}" dt="2024-04-23T16:47:05.484" v="4" actId="478"/>
          <ac:spMkLst>
            <pc:docMk/>
            <pc:sldMk cId="3460594268" sldId="310"/>
            <ac:spMk id="3" creationId="{B97E06DC-FE73-FFCC-49B5-6BB1A7633AFC}"/>
          </ac:spMkLst>
        </pc:spChg>
        <pc:picChg chg="add mod">
          <ac:chgData name="Danny Young" userId="cb0f4ce2-eb4f-479e-8e8f-3beb257e632f" providerId="ADAL" clId="{472CC09B-EC92-4A7B-883E-6D4A88F991ED}" dt="2024-04-23T16:47:03.223" v="3" actId="14100"/>
          <ac:picMkLst>
            <pc:docMk/>
            <pc:sldMk cId="3460594268" sldId="310"/>
            <ac:picMk id="4" creationId="{20A5DB39-13CD-09F3-DA62-792B11160345}"/>
          </ac:picMkLst>
        </pc:picChg>
      </pc:sldChg>
      <pc:sldChg chg="addSp delSp modSp new mod delAnim modAnim">
        <pc:chgData name="Danny Young" userId="cb0f4ce2-eb4f-479e-8e8f-3beb257e632f" providerId="ADAL" clId="{472CC09B-EC92-4A7B-883E-6D4A88F991ED}" dt="2024-04-26T20:41:40.682" v="1608" actId="1036"/>
        <pc:sldMkLst>
          <pc:docMk/>
          <pc:sldMk cId="2835163439" sldId="311"/>
        </pc:sldMkLst>
        <pc:spChg chg="mod">
          <ac:chgData name="Danny Young" userId="cb0f4ce2-eb4f-479e-8e8f-3beb257e632f" providerId="ADAL" clId="{472CC09B-EC92-4A7B-883E-6D4A88F991ED}" dt="2024-04-23T16:49:51.197" v="33" actId="14100"/>
          <ac:spMkLst>
            <pc:docMk/>
            <pc:sldMk cId="2835163439" sldId="311"/>
            <ac:spMk id="2" creationId="{50230D1D-AB7B-C769-A302-2ADD229F7168}"/>
          </ac:spMkLst>
        </pc:spChg>
        <pc:spChg chg="mod">
          <ac:chgData name="Danny Young" userId="cb0f4ce2-eb4f-479e-8e8f-3beb257e632f" providerId="ADAL" clId="{472CC09B-EC92-4A7B-883E-6D4A88F991ED}" dt="2024-04-26T20:34:00.454" v="1145" actId="14100"/>
          <ac:spMkLst>
            <pc:docMk/>
            <pc:sldMk cId="2835163439" sldId="311"/>
            <ac:spMk id="3" creationId="{69F71E14-5C14-BDC4-8A8A-68E7C6CCAAF6}"/>
          </ac:spMkLst>
        </pc:spChg>
        <pc:spChg chg="add mod">
          <ac:chgData name="Danny Young" userId="cb0f4ce2-eb4f-479e-8e8f-3beb257e632f" providerId="ADAL" clId="{472CC09B-EC92-4A7B-883E-6D4A88F991ED}" dt="2024-04-26T20:35:37.323" v="1220" actId="1076"/>
          <ac:spMkLst>
            <pc:docMk/>
            <pc:sldMk cId="2835163439" sldId="311"/>
            <ac:spMk id="10" creationId="{ECD0CF38-2552-978D-BF3F-E1C0AECE462A}"/>
          </ac:spMkLst>
        </pc:spChg>
        <pc:spChg chg="add mod">
          <ac:chgData name="Danny Young" userId="cb0f4ce2-eb4f-479e-8e8f-3beb257e632f" providerId="ADAL" clId="{472CC09B-EC92-4A7B-883E-6D4A88F991ED}" dt="2024-04-26T20:36:52.879" v="1356" actId="1076"/>
          <ac:spMkLst>
            <pc:docMk/>
            <pc:sldMk cId="2835163439" sldId="311"/>
            <ac:spMk id="13" creationId="{E10D8F19-2B59-F425-F91F-328450608FA9}"/>
          </ac:spMkLst>
        </pc:spChg>
        <pc:spChg chg="add mod">
          <ac:chgData name="Danny Young" userId="cb0f4ce2-eb4f-479e-8e8f-3beb257e632f" providerId="ADAL" clId="{472CC09B-EC92-4A7B-883E-6D4A88F991ED}" dt="2024-04-26T20:41:40.682" v="1608" actId="1036"/>
          <ac:spMkLst>
            <pc:docMk/>
            <pc:sldMk cId="2835163439" sldId="311"/>
            <ac:spMk id="22" creationId="{21C2E021-C7B2-266D-742C-4F9F886432E4}"/>
          </ac:spMkLst>
        </pc:spChg>
        <pc:graphicFrameChg chg="add mod">
          <ac:chgData name="Danny Young" userId="cb0f4ce2-eb4f-479e-8e8f-3beb257e632f" providerId="ADAL" clId="{472CC09B-EC92-4A7B-883E-6D4A88F991ED}" dt="2024-04-26T20:30:37.236" v="816" actId="1076"/>
          <ac:graphicFrameMkLst>
            <pc:docMk/>
            <pc:sldMk cId="2835163439" sldId="311"/>
            <ac:graphicFrameMk id="4" creationId="{081E0D30-73FE-ABAD-EE0C-0BB5B3E059D9}"/>
          </ac:graphicFrameMkLst>
        </pc:graphicFrameChg>
        <pc:graphicFrameChg chg="add mod">
          <ac:chgData name="Danny Young" userId="cb0f4ce2-eb4f-479e-8e8f-3beb257e632f" providerId="ADAL" clId="{472CC09B-EC92-4A7B-883E-6D4A88F991ED}" dt="2024-04-26T20:40:57.429" v="1488" actId="1037"/>
          <ac:graphicFrameMkLst>
            <pc:docMk/>
            <pc:sldMk cId="2835163439" sldId="311"/>
            <ac:graphicFrameMk id="5" creationId="{D69F9322-F26E-7E48-36AB-7620FC7C2736}"/>
          </ac:graphicFrameMkLst>
        </pc:graphicFrameChg>
        <pc:graphicFrameChg chg="add del mod">
          <ac:chgData name="Danny Young" userId="cb0f4ce2-eb4f-479e-8e8f-3beb257e632f" providerId="ADAL" clId="{472CC09B-EC92-4A7B-883E-6D4A88F991ED}" dt="2024-04-26T20:34:26.783" v="1153" actId="478"/>
          <ac:graphicFrameMkLst>
            <pc:docMk/>
            <pc:sldMk cId="2835163439" sldId="311"/>
            <ac:graphicFrameMk id="6" creationId="{7E3F72D2-D1B2-4377-B64B-281F71B6A900}"/>
          </ac:graphicFrameMkLst>
        </pc:graphicFrameChg>
        <pc:graphicFrameChg chg="add mod">
          <ac:chgData name="Danny Young" userId="cb0f4ce2-eb4f-479e-8e8f-3beb257e632f" providerId="ADAL" clId="{472CC09B-EC92-4A7B-883E-6D4A88F991ED}" dt="2024-04-26T20:35:25.934" v="1216" actId="1076"/>
          <ac:graphicFrameMkLst>
            <pc:docMk/>
            <pc:sldMk cId="2835163439" sldId="311"/>
            <ac:graphicFrameMk id="7" creationId="{E5E50D67-1D67-DBE7-A1BE-7393F165D63E}"/>
          </ac:graphicFrameMkLst>
        </pc:graphicFrameChg>
        <pc:graphicFrameChg chg="add mod">
          <ac:chgData name="Danny Young" userId="cb0f4ce2-eb4f-479e-8e8f-3beb257e632f" providerId="ADAL" clId="{472CC09B-EC92-4A7B-883E-6D4A88F991ED}" dt="2024-04-26T20:34:44.496" v="1159" actId="1076"/>
          <ac:graphicFrameMkLst>
            <pc:docMk/>
            <pc:sldMk cId="2835163439" sldId="311"/>
            <ac:graphicFrameMk id="8" creationId="{364A4631-32C8-066C-081A-8D7841E04898}"/>
          </ac:graphicFrameMkLst>
        </pc:graphicFrameChg>
        <pc:graphicFrameChg chg="add mod">
          <ac:chgData name="Danny Young" userId="cb0f4ce2-eb4f-479e-8e8f-3beb257e632f" providerId="ADAL" clId="{472CC09B-EC92-4A7B-883E-6D4A88F991ED}" dt="2024-04-26T20:35:00.192" v="1166" actId="1035"/>
          <ac:graphicFrameMkLst>
            <pc:docMk/>
            <pc:sldMk cId="2835163439" sldId="311"/>
            <ac:graphicFrameMk id="9" creationId="{DBF07FB5-EFDE-FF25-CA8B-7807EF0860F4}"/>
          </ac:graphicFrameMkLst>
        </pc:graphicFrameChg>
        <pc:graphicFrameChg chg="add mod">
          <ac:chgData name="Danny Young" userId="cb0f4ce2-eb4f-479e-8e8f-3beb257e632f" providerId="ADAL" clId="{472CC09B-EC92-4A7B-883E-6D4A88F991ED}" dt="2024-04-26T20:35:51.539" v="1226" actId="1035"/>
          <ac:graphicFrameMkLst>
            <pc:docMk/>
            <pc:sldMk cId="2835163439" sldId="311"/>
            <ac:graphicFrameMk id="11" creationId="{25F17E6F-B5F4-39E8-1EE7-EB49E4EE30BE}"/>
          </ac:graphicFrameMkLst>
        </pc:graphicFrameChg>
        <pc:graphicFrameChg chg="add mod">
          <ac:chgData name="Danny Young" userId="cb0f4ce2-eb4f-479e-8e8f-3beb257e632f" providerId="ADAL" clId="{472CC09B-EC92-4A7B-883E-6D4A88F991ED}" dt="2024-04-26T20:36:55.068" v="1357" actId="1076"/>
          <ac:graphicFrameMkLst>
            <pc:docMk/>
            <pc:sldMk cId="2835163439" sldId="311"/>
            <ac:graphicFrameMk id="12" creationId="{11C4AC63-316A-8BF5-0DD4-D26CC329D28C}"/>
          </ac:graphicFrameMkLst>
        </pc:graphicFrameChg>
        <pc:graphicFrameChg chg="add mod">
          <ac:chgData name="Danny Young" userId="cb0f4ce2-eb4f-479e-8e8f-3beb257e632f" providerId="ADAL" clId="{472CC09B-EC92-4A7B-883E-6D4A88F991ED}" dt="2024-04-26T20:38:41.097" v="1417" actId="1036"/>
          <ac:graphicFrameMkLst>
            <pc:docMk/>
            <pc:sldMk cId="2835163439" sldId="311"/>
            <ac:graphicFrameMk id="14" creationId="{7AB4DE73-BE1C-880D-BD4D-DD426CEE7DC6}"/>
          </ac:graphicFrameMkLst>
        </pc:graphicFrameChg>
        <pc:graphicFrameChg chg="add mod">
          <ac:chgData name="Danny Young" userId="cb0f4ce2-eb4f-479e-8e8f-3beb257e632f" providerId="ADAL" clId="{472CC09B-EC92-4A7B-883E-6D4A88F991ED}" dt="2024-04-26T20:39:41.820" v="1432"/>
          <ac:graphicFrameMkLst>
            <pc:docMk/>
            <pc:sldMk cId="2835163439" sldId="311"/>
            <ac:graphicFrameMk id="15" creationId="{6AD80426-2770-6554-E896-9EA5E65EA3CF}"/>
          </ac:graphicFrameMkLst>
        </pc:graphicFrameChg>
        <pc:graphicFrameChg chg="add del mod">
          <ac:chgData name="Danny Young" userId="cb0f4ce2-eb4f-479e-8e8f-3beb257e632f" providerId="ADAL" clId="{472CC09B-EC92-4A7B-883E-6D4A88F991ED}" dt="2024-04-26T20:37:46.952" v="1379" actId="478"/>
          <ac:graphicFrameMkLst>
            <pc:docMk/>
            <pc:sldMk cId="2835163439" sldId="311"/>
            <ac:graphicFrameMk id="16" creationId="{570F1627-374D-A7D6-5CD9-85C0CE1D060D}"/>
          </ac:graphicFrameMkLst>
        </pc:graphicFrameChg>
        <pc:graphicFrameChg chg="add mod">
          <ac:chgData name="Danny Young" userId="cb0f4ce2-eb4f-479e-8e8f-3beb257e632f" providerId="ADAL" clId="{472CC09B-EC92-4A7B-883E-6D4A88F991ED}" dt="2024-04-26T20:39:45.940" v="1434"/>
          <ac:graphicFrameMkLst>
            <pc:docMk/>
            <pc:sldMk cId="2835163439" sldId="311"/>
            <ac:graphicFrameMk id="17" creationId="{D2BC9716-CDD8-39D0-4560-19710FFB654B}"/>
          </ac:graphicFrameMkLst>
        </pc:graphicFrameChg>
        <pc:graphicFrameChg chg="add mod">
          <ac:chgData name="Danny Young" userId="cb0f4ce2-eb4f-479e-8e8f-3beb257e632f" providerId="ADAL" clId="{472CC09B-EC92-4A7B-883E-6D4A88F991ED}" dt="2024-04-26T20:39:49.902" v="1436"/>
          <ac:graphicFrameMkLst>
            <pc:docMk/>
            <pc:sldMk cId="2835163439" sldId="311"/>
            <ac:graphicFrameMk id="18" creationId="{FC6653BB-877D-1A0C-838C-848EF029DC7A}"/>
          </ac:graphicFrameMkLst>
        </pc:graphicFrameChg>
        <pc:graphicFrameChg chg="add mod">
          <ac:chgData name="Danny Young" userId="cb0f4ce2-eb4f-479e-8e8f-3beb257e632f" providerId="ADAL" clId="{472CC09B-EC92-4A7B-883E-6D4A88F991ED}" dt="2024-04-26T20:39:57.738" v="1447" actId="1037"/>
          <ac:graphicFrameMkLst>
            <pc:docMk/>
            <pc:sldMk cId="2835163439" sldId="311"/>
            <ac:graphicFrameMk id="19" creationId="{213828F7-2570-40EF-9530-A95F3951E139}"/>
          </ac:graphicFrameMkLst>
        </pc:graphicFrameChg>
        <pc:graphicFrameChg chg="add mod">
          <ac:chgData name="Danny Young" userId="cb0f4ce2-eb4f-479e-8e8f-3beb257e632f" providerId="ADAL" clId="{472CC09B-EC92-4A7B-883E-6D4A88F991ED}" dt="2024-04-26T20:40:18.556" v="1452" actId="1076"/>
          <ac:graphicFrameMkLst>
            <pc:docMk/>
            <pc:sldMk cId="2835163439" sldId="311"/>
            <ac:graphicFrameMk id="20" creationId="{1C624B55-6ECD-3836-5E03-8EF68E5367CF}"/>
          </ac:graphicFrameMkLst>
        </pc:graphicFrameChg>
        <pc:graphicFrameChg chg="add mod">
          <ac:chgData name="Danny Young" userId="cb0f4ce2-eb4f-479e-8e8f-3beb257e632f" providerId="ADAL" clId="{472CC09B-EC92-4A7B-883E-6D4A88F991ED}" dt="2024-04-26T20:40:34.362" v="1468" actId="1036"/>
          <ac:graphicFrameMkLst>
            <pc:docMk/>
            <pc:sldMk cId="2835163439" sldId="311"/>
            <ac:graphicFrameMk id="21" creationId="{E296E15F-4A33-CC44-BA8C-3478DC266187}"/>
          </ac:graphicFrameMkLst>
        </pc:graphicFrameChg>
      </pc:sldChg>
      <pc:sldChg chg="modSp new del mod">
        <pc:chgData name="Danny Young" userId="cb0f4ce2-eb4f-479e-8e8f-3beb257e632f" providerId="ADAL" clId="{472CC09B-EC92-4A7B-883E-6D4A88F991ED}" dt="2024-04-26T20:56:58.718" v="2104" actId="47"/>
        <pc:sldMkLst>
          <pc:docMk/>
          <pc:sldMk cId="1998511954" sldId="312"/>
        </pc:sldMkLst>
        <pc:spChg chg="mod">
          <ac:chgData name="Danny Young" userId="cb0f4ce2-eb4f-479e-8e8f-3beb257e632f" providerId="ADAL" clId="{472CC09B-EC92-4A7B-883E-6D4A88F991ED}" dt="2024-04-23T16:50:05.456" v="52" actId="14100"/>
          <ac:spMkLst>
            <pc:docMk/>
            <pc:sldMk cId="1998511954" sldId="312"/>
            <ac:spMk id="2" creationId="{F29D4D7E-5173-55B8-FE98-84D737D9554C}"/>
          </ac:spMkLst>
        </pc:spChg>
      </pc:sldChg>
      <pc:sldChg chg="addSp modSp new mod">
        <pc:chgData name="Danny Young" userId="cb0f4ce2-eb4f-479e-8e8f-3beb257e632f" providerId="ADAL" clId="{472CC09B-EC92-4A7B-883E-6D4A88F991ED}" dt="2024-04-26T02:44:28.009" v="558" actId="1038"/>
        <pc:sldMkLst>
          <pc:docMk/>
          <pc:sldMk cId="104628656" sldId="313"/>
        </pc:sldMkLst>
        <pc:spChg chg="mod">
          <ac:chgData name="Danny Young" userId="cb0f4ce2-eb4f-479e-8e8f-3beb257e632f" providerId="ADAL" clId="{472CC09B-EC92-4A7B-883E-6D4A88F991ED}" dt="2024-04-26T02:41:07.220" v="329" actId="1037"/>
          <ac:spMkLst>
            <pc:docMk/>
            <pc:sldMk cId="104628656" sldId="313"/>
            <ac:spMk id="2" creationId="{62A71F0E-690A-F785-7CEC-F264037723AC}"/>
          </ac:spMkLst>
        </pc:spChg>
        <pc:spChg chg="mod">
          <ac:chgData name="Danny Young" userId="cb0f4ce2-eb4f-479e-8e8f-3beb257e632f" providerId="ADAL" clId="{472CC09B-EC92-4A7B-883E-6D4A88F991ED}" dt="2024-04-26T02:44:10.383" v="552" actId="14100"/>
          <ac:spMkLst>
            <pc:docMk/>
            <pc:sldMk cId="104628656" sldId="313"/>
            <ac:spMk id="3" creationId="{09F71367-EFC3-C2AE-FCBC-5B4B4CACD1EC}"/>
          </ac:spMkLst>
        </pc:spChg>
        <pc:spChg chg="add mod">
          <ac:chgData name="Danny Young" userId="cb0f4ce2-eb4f-479e-8e8f-3beb257e632f" providerId="ADAL" clId="{472CC09B-EC92-4A7B-883E-6D4A88F991ED}" dt="2024-04-26T02:41:09.015" v="330" actId="1076"/>
          <ac:spMkLst>
            <pc:docMk/>
            <pc:sldMk cId="104628656" sldId="313"/>
            <ac:spMk id="5" creationId="{7F5BC850-7E94-C952-B195-C7ABAD8BDD66}"/>
          </ac:spMkLst>
        </pc:spChg>
        <pc:graphicFrameChg chg="add mod">
          <ac:chgData name="Danny Young" userId="cb0f4ce2-eb4f-479e-8e8f-3beb257e632f" providerId="ADAL" clId="{472CC09B-EC92-4A7B-883E-6D4A88F991ED}" dt="2024-04-26T02:41:52.238" v="339" actId="1037"/>
          <ac:graphicFrameMkLst>
            <pc:docMk/>
            <pc:sldMk cId="104628656" sldId="313"/>
            <ac:graphicFrameMk id="6" creationId="{E5CAA280-B7CA-5A74-1FF2-2E4365A536A3}"/>
          </ac:graphicFrameMkLst>
        </pc:graphicFrameChg>
        <pc:graphicFrameChg chg="add mod">
          <ac:chgData name="Danny Young" userId="cb0f4ce2-eb4f-479e-8e8f-3beb257e632f" providerId="ADAL" clId="{472CC09B-EC92-4A7B-883E-6D4A88F991ED}" dt="2024-04-26T02:44:28.009" v="558" actId="1038"/>
          <ac:graphicFrameMkLst>
            <pc:docMk/>
            <pc:sldMk cId="104628656" sldId="313"/>
            <ac:graphicFrameMk id="7" creationId="{B6B2F258-CB96-B023-90B9-AA7F00895049}"/>
          </ac:graphicFrameMkLst>
        </pc:graphicFrameChg>
      </pc:sldChg>
      <pc:sldChg chg="addSp delSp modSp new mod">
        <pc:chgData name="Danny Young" userId="cb0f4ce2-eb4f-479e-8e8f-3beb257e632f" providerId="ADAL" clId="{472CC09B-EC92-4A7B-883E-6D4A88F991ED}" dt="2024-04-26T20:56:52.737" v="2103" actId="1076"/>
        <pc:sldMkLst>
          <pc:docMk/>
          <pc:sldMk cId="2021906129" sldId="314"/>
        </pc:sldMkLst>
        <pc:spChg chg="del">
          <ac:chgData name="Danny Young" userId="cb0f4ce2-eb4f-479e-8e8f-3beb257e632f" providerId="ADAL" clId="{472CC09B-EC92-4A7B-883E-6D4A88F991ED}" dt="2024-04-26T20:44:40.740" v="1783" actId="478"/>
          <ac:spMkLst>
            <pc:docMk/>
            <pc:sldMk cId="2021906129" sldId="314"/>
            <ac:spMk id="2" creationId="{BE37E0B1-69F3-CB74-6BDE-E121DEBB50DF}"/>
          </ac:spMkLst>
        </pc:spChg>
        <pc:spChg chg="mod">
          <ac:chgData name="Danny Young" userId="cb0f4ce2-eb4f-479e-8e8f-3beb257e632f" providerId="ADAL" clId="{472CC09B-EC92-4A7B-883E-6D4A88F991ED}" dt="2024-04-26T20:56:31.462" v="2092" actId="255"/>
          <ac:spMkLst>
            <pc:docMk/>
            <pc:sldMk cId="2021906129" sldId="314"/>
            <ac:spMk id="3" creationId="{F39E102E-CEC2-DD35-E502-53F6CF80C5A6}"/>
          </ac:spMkLst>
        </pc:spChg>
        <pc:spChg chg="add mod">
          <ac:chgData name="Danny Young" userId="cb0f4ce2-eb4f-479e-8e8f-3beb257e632f" providerId="ADAL" clId="{472CC09B-EC92-4A7B-883E-6D4A88F991ED}" dt="2024-04-26T20:45:23.965" v="1866" actId="14100"/>
          <ac:spMkLst>
            <pc:docMk/>
            <pc:sldMk cId="2021906129" sldId="314"/>
            <ac:spMk id="4" creationId="{F3FEDA65-66C4-BE57-FFB5-C2A73E5633E3}"/>
          </ac:spMkLst>
        </pc:spChg>
        <pc:spChg chg="add mod">
          <ac:chgData name="Danny Young" userId="cb0f4ce2-eb4f-479e-8e8f-3beb257e632f" providerId="ADAL" clId="{472CC09B-EC92-4A7B-883E-6D4A88F991ED}" dt="2024-04-26T20:56:41.787" v="2096" actId="20577"/>
          <ac:spMkLst>
            <pc:docMk/>
            <pc:sldMk cId="2021906129" sldId="314"/>
            <ac:spMk id="5" creationId="{3056F454-55AE-ECC6-25F0-8ECF096866BE}"/>
          </ac:spMkLst>
        </pc:spChg>
        <pc:spChg chg="add del mod">
          <ac:chgData name="Danny Young" userId="cb0f4ce2-eb4f-479e-8e8f-3beb257e632f" providerId="ADAL" clId="{472CC09B-EC92-4A7B-883E-6D4A88F991ED}" dt="2024-04-26T20:55:53.575" v="2080" actId="478"/>
          <ac:spMkLst>
            <pc:docMk/>
            <pc:sldMk cId="2021906129" sldId="314"/>
            <ac:spMk id="7" creationId="{BA7893CF-0969-0529-663C-247E7B360261}"/>
          </ac:spMkLst>
        </pc:spChg>
        <pc:graphicFrameChg chg="add mod">
          <ac:chgData name="Danny Young" userId="cb0f4ce2-eb4f-479e-8e8f-3beb257e632f" providerId="ADAL" clId="{472CC09B-EC92-4A7B-883E-6D4A88F991ED}" dt="2024-04-26T20:56:52.737" v="2103" actId="1076"/>
          <ac:graphicFrameMkLst>
            <pc:docMk/>
            <pc:sldMk cId="2021906129" sldId="314"/>
            <ac:graphicFrameMk id="6" creationId="{129FAC42-28C8-F011-DFAB-377CD30119F6}"/>
          </ac:graphicFrameMkLst>
        </pc:graphicFrameChg>
      </pc:sldChg>
      <pc:sldChg chg="new">
        <pc:chgData name="Danny Young" userId="cb0f4ce2-eb4f-479e-8e8f-3beb257e632f" providerId="ADAL" clId="{472CC09B-EC92-4A7B-883E-6D4A88F991ED}" dt="2024-04-26T20:56:59.520" v="2105" actId="680"/>
        <pc:sldMkLst>
          <pc:docMk/>
          <pc:sldMk cId="137521066" sldId="315"/>
        </pc:sldMkLst>
      </pc:sldChg>
      <pc:sldChg chg="new">
        <pc:chgData name="Danny Young" userId="cb0f4ce2-eb4f-479e-8e8f-3beb257e632f" providerId="ADAL" clId="{472CC09B-EC92-4A7B-883E-6D4A88F991ED}" dt="2024-04-26T20:56:59.602" v="2106" actId="680"/>
        <pc:sldMkLst>
          <pc:docMk/>
          <pc:sldMk cId="1089330401" sldId="31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35756-CFAC-4663-9579-AD3F84318AD4}" type="datetimeFigureOut">
              <a:rPr lang="en-CA" smtClean="0"/>
              <a:pPr/>
              <a:t>2024-04-25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E17C4-0764-4B70-90B0-8DC28389A35E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8468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23677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94971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23758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1214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5988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9380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3661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28408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68885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81638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E17C4-0764-4B70-90B0-8DC28389A35E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10769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6517904-12C9-451E-97A9-8E3EAC4D97E6}" type="slidenum">
              <a:rPr lang="en-CA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CA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33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683FCFD4-0E36-43A7-8C1A-456F25025BC5}" type="datetimeFigureOut">
              <a:rPr lang="en-CA" smtClean="0"/>
              <a:pPr/>
              <a:t>2024-04-25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CFD4-0E36-43A7-8C1A-456F25025BC5}" type="datetimeFigureOut">
              <a:rPr lang="en-CA" smtClean="0"/>
              <a:pPr/>
              <a:t>2024-04-25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CFD4-0E36-43A7-8C1A-456F25025BC5}" type="datetimeFigureOut">
              <a:rPr lang="en-CA" smtClean="0"/>
              <a:pPr/>
              <a:t>2024-04-25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83FCFD4-0E36-43A7-8C1A-456F25025BC5}" type="datetimeFigureOut">
              <a:rPr lang="en-CA" smtClean="0"/>
              <a:pPr/>
              <a:t>2024-04-25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683FCFD4-0E36-43A7-8C1A-456F25025BC5}" type="datetimeFigureOut">
              <a:rPr lang="en-CA" smtClean="0"/>
              <a:pPr/>
              <a:t>2024-04-25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CFD4-0E36-43A7-8C1A-456F25025BC5}" type="datetimeFigureOut">
              <a:rPr lang="en-CA" smtClean="0"/>
              <a:pPr/>
              <a:t>2024-04-25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CFD4-0E36-43A7-8C1A-456F25025BC5}" type="datetimeFigureOut">
              <a:rPr lang="en-CA" smtClean="0"/>
              <a:pPr/>
              <a:t>2024-04-25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3FCFD4-0E36-43A7-8C1A-456F25025BC5}" type="datetimeFigureOut">
              <a:rPr lang="en-CA" smtClean="0"/>
              <a:pPr/>
              <a:t>2024-04-25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CFD4-0E36-43A7-8C1A-456F25025BC5}" type="datetimeFigureOut">
              <a:rPr lang="en-CA" smtClean="0"/>
              <a:pPr/>
              <a:t>2024-04-25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83FCFD4-0E36-43A7-8C1A-456F25025BC5}" type="datetimeFigureOut">
              <a:rPr lang="en-CA" smtClean="0"/>
              <a:pPr/>
              <a:t>2024-04-25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3FCFD4-0E36-43A7-8C1A-456F25025BC5}" type="datetimeFigureOut">
              <a:rPr lang="en-CA" smtClean="0"/>
              <a:pPr/>
              <a:t>2024-04-25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83FCFD4-0E36-43A7-8C1A-456F25025BC5}" type="datetimeFigureOut">
              <a:rPr lang="en-CA" smtClean="0"/>
              <a:pPr/>
              <a:t>2024-04-25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7354B15-E7F3-4B3D-8362-2BA46968DEC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1.bin"/><Relationship Id="rId7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1.wmf"/><Relationship Id="rId5" Type="http://schemas.openxmlformats.org/officeDocument/2006/relationships/oleObject" Target="../embeddings/oleObject132.bin"/><Relationship Id="rId4" Type="http://schemas.openxmlformats.org/officeDocument/2006/relationships/image" Target="../media/image12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5.bin"/><Relationship Id="rId13" Type="http://schemas.openxmlformats.org/officeDocument/2006/relationships/image" Target="../media/image126.wmf"/><Relationship Id="rId3" Type="http://schemas.openxmlformats.org/officeDocument/2006/relationships/oleObject" Target="../embeddings/oleObject133.bin"/><Relationship Id="rId7" Type="http://schemas.openxmlformats.org/officeDocument/2006/relationships/image" Target="../media/image123.wmf"/><Relationship Id="rId12" Type="http://schemas.openxmlformats.org/officeDocument/2006/relationships/oleObject" Target="../embeddings/oleObject137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4.bin"/><Relationship Id="rId11" Type="http://schemas.openxmlformats.org/officeDocument/2006/relationships/image" Target="../media/image125.wmf"/><Relationship Id="rId5" Type="http://schemas.openxmlformats.org/officeDocument/2006/relationships/hyperlink" Target="http://www.bcmath.ca/" TargetMode="External"/><Relationship Id="rId15" Type="http://schemas.openxmlformats.org/officeDocument/2006/relationships/image" Target="../media/image127.wmf"/><Relationship Id="rId10" Type="http://schemas.openxmlformats.org/officeDocument/2006/relationships/oleObject" Target="../embeddings/oleObject136.bin"/><Relationship Id="rId4" Type="http://schemas.openxmlformats.org/officeDocument/2006/relationships/image" Target="../media/image122.wmf"/><Relationship Id="rId9" Type="http://schemas.openxmlformats.org/officeDocument/2006/relationships/image" Target="../media/image124.wmf"/><Relationship Id="rId14" Type="http://schemas.openxmlformats.org/officeDocument/2006/relationships/oleObject" Target="../embeddings/oleObject13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wmf"/><Relationship Id="rId13" Type="http://schemas.openxmlformats.org/officeDocument/2006/relationships/oleObject" Target="../embeddings/oleObject144.bin"/><Relationship Id="rId18" Type="http://schemas.openxmlformats.org/officeDocument/2006/relationships/image" Target="../media/image135.wmf"/><Relationship Id="rId26" Type="http://schemas.openxmlformats.org/officeDocument/2006/relationships/image" Target="../media/image139.wmf"/><Relationship Id="rId3" Type="http://schemas.openxmlformats.org/officeDocument/2006/relationships/oleObject" Target="../embeddings/oleObject139.bin"/><Relationship Id="rId21" Type="http://schemas.openxmlformats.org/officeDocument/2006/relationships/oleObject" Target="../embeddings/oleObject148.bin"/><Relationship Id="rId7" Type="http://schemas.openxmlformats.org/officeDocument/2006/relationships/oleObject" Target="../embeddings/oleObject141.bin"/><Relationship Id="rId12" Type="http://schemas.openxmlformats.org/officeDocument/2006/relationships/image" Target="../media/image132.wmf"/><Relationship Id="rId17" Type="http://schemas.openxmlformats.org/officeDocument/2006/relationships/oleObject" Target="../embeddings/oleObject146.bin"/><Relationship Id="rId25" Type="http://schemas.openxmlformats.org/officeDocument/2006/relationships/oleObject" Target="../embeddings/oleObject150.bin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134.wmf"/><Relationship Id="rId20" Type="http://schemas.openxmlformats.org/officeDocument/2006/relationships/image" Target="../media/image13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9.wmf"/><Relationship Id="rId11" Type="http://schemas.openxmlformats.org/officeDocument/2006/relationships/oleObject" Target="../embeddings/oleObject143.bin"/><Relationship Id="rId24" Type="http://schemas.openxmlformats.org/officeDocument/2006/relationships/image" Target="../media/image138.wmf"/><Relationship Id="rId5" Type="http://schemas.openxmlformats.org/officeDocument/2006/relationships/oleObject" Target="../embeddings/oleObject140.bin"/><Relationship Id="rId15" Type="http://schemas.openxmlformats.org/officeDocument/2006/relationships/oleObject" Target="../embeddings/oleObject145.bin"/><Relationship Id="rId23" Type="http://schemas.openxmlformats.org/officeDocument/2006/relationships/oleObject" Target="../embeddings/oleObject149.bin"/><Relationship Id="rId10" Type="http://schemas.openxmlformats.org/officeDocument/2006/relationships/image" Target="../media/image131.wmf"/><Relationship Id="rId19" Type="http://schemas.openxmlformats.org/officeDocument/2006/relationships/oleObject" Target="../embeddings/oleObject147.bin"/><Relationship Id="rId4" Type="http://schemas.openxmlformats.org/officeDocument/2006/relationships/image" Target="../media/image128.wmf"/><Relationship Id="rId9" Type="http://schemas.openxmlformats.org/officeDocument/2006/relationships/oleObject" Target="../embeddings/oleObject142.bin"/><Relationship Id="rId14" Type="http://schemas.openxmlformats.org/officeDocument/2006/relationships/image" Target="../media/image133.wmf"/><Relationship Id="rId22" Type="http://schemas.openxmlformats.org/officeDocument/2006/relationships/image" Target="../media/image13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wmf"/><Relationship Id="rId3" Type="http://schemas.openxmlformats.org/officeDocument/2006/relationships/oleObject" Target="../embeddings/oleObject151.bin"/><Relationship Id="rId7" Type="http://schemas.openxmlformats.org/officeDocument/2006/relationships/oleObject" Target="../embeddings/oleObject153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1.wmf"/><Relationship Id="rId5" Type="http://schemas.openxmlformats.org/officeDocument/2006/relationships/oleObject" Target="../embeddings/oleObject152.bin"/><Relationship Id="rId4" Type="http://schemas.openxmlformats.org/officeDocument/2006/relationships/image" Target="../media/image140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7.bin"/><Relationship Id="rId13" Type="http://schemas.openxmlformats.org/officeDocument/2006/relationships/image" Target="../media/image148.wmf"/><Relationship Id="rId18" Type="http://schemas.openxmlformats.org/officeDocument/2006/relationships/image" Target="../media/image151.wmf"/><Relationship Id="rId26" Type="http://schemas.openxmlformats.org/officeDocument/2006/relationships/image" Target="../media/image155.wmf"/><Relationship Id="rId3" Type="http://schemas.openxmlformats.org/officeDocument/2006/relationships/image" Target="../media/image143.wmf"/><Relationship Id="rId21" Type="http://schemas.openxmlformats.org/officeDocument/2006/relationships/oleObject" Target="../embeddings/oleObject163.bin"/><Relationship Id="rId7" Type="http://schemas.openxmlformats.org/officeDocument/2006/relationships/image" Target="../media/image145.wmf"/><Relationship Id="rId12" Type="http://schemas.openxmlformats.org/officeDocument/2006/relationships/oleObject" Target="../embeddings/oleObject159.bin"/><Relationship Id="rId17" Type="http://schemas.openxmlformats.org/officeDocument/2006/relationships/oleObject" Target="../embeddings/oleObject161.bin"/><Relationship Id="rId25" Type="http://schemas.openxmlformats.org/officeDocument/2006/relationships/oleObject" Target="../embeddings/oleObject165.bin"/><Relationship Id="rId2" Type="http://schemas.openxmlformats.org/officeDocument/2006/relationships/oleObject" Target="../embeddings/oleObject154.bin"/><Relationship Id="rId16" Type="http://schemas.openxmlformats.org/officeDocument/2006/relationships/image" Target="../media/image150.png"/><Relationship Id="rId20" Type="http://schemas.openxmlformats.org/officeDocument/2006/relationships/image" Target="../media/image152.wmf"/><Relationship Id="rId29" Type="http://schemas.openxmlformats.org/officeDocument/2006/relationships/oleObject" Target="../embeddings/oleObject16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6.bin"/><Relationship Id="rId11" Type="http://schemas.openxmlformats.org/officeDocument/2006/relationships/image" Target="../media/image147.wmf"/><Relationship Id="rId24" Type="http://schemas.openxmlformats.org/officeDocument/2006/relationships/image" Target="../media/image154.wmf"/><Relationship Id="rId5" Type="http://schemas.openxmlformats.org/officeDocument/2006/relationships/image" Target="../media/image144.wmf"/><Relationship Id="rId15" Type="http://schemas.openxmlformats.org/officeDocument/2006/relationships/image" Target="../media/image149.wmf"/><Relationship Id="rId23" Type="http://schemas.openxmlformats.org/officeDocument/2006/relationships/oleObject" Target="../embeddings/oleObject164.bin"/><Relationship Id="rId28" Type="http://schemas.openxmlformats.org/officeDocument/2006/relationships/image" Target="../media/image156.wmf"/><Relationship Id="rId10" Type="http://schemas.openxmlformats.org/officeDocument/2006/relationships/oleObject" Target="../embeddings/oleObject158.bin"/><Relationship Id="rId19" Type="http://schemas.openxmlformats.org/officeDocument/2006/relationships/oleObject" Target="../embeddings/oleObject162.bin"/><Relationship Id="rId4" Type="http://schemas.openxmlformats.org/officeDocument/2006/relationships/oleObject" Target="../embeddings/oleObject155.bin"/><Relationship Id="rId9" Type="http://schemas.openxmlformats.org/officeDocument/2006/relationships/image" Target="../media/image146.wmf"/><Relationship Id="rId14" Type="http://schemas.openxmlformats.org/officeDocument/2006/relationships/oleObject" Target="../embeddings/oleObject160.bin"/><Relationship Id="rId22" Type="http://schemas.openxmlformats.org/officeDocument/2006/relationships/image" Target="../media/image153.wmf"/><Relationship Id="rId27" Type="http://schemas.openxmlformats.org/officeDocument/2006/relationships/oleObject" Target="../embeddings/oleObject166.bin"/><Relationship Id="rId30" Type="http://schemas.openxmlformats.org/officeDocument/2006/relationships/image" Target="../media/image15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9.png"/><Relationship Id="rId2" Type="http://schemas.openxmlformats.org/officeDocument/2006/relationships/image" Target="../media/image15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0.wmf"/><Relationship Id="rId4" Type="http://schemas.openxmlformats.org/officeDocument/2006/relationships/oleObject" Target="../embeddings/oleObject168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4.bin"/><Relationship Id="rId18" Type="http://schemas.openxmlformats.org/officeDocument/2006/relationships/oleObject" Target="../embeddings/oleObject27.bin"/><Relationship Id="rId26" Type="http://schemas.openxmlformats.org/officeDocument/2006/relationships/image" Target="../media/image29.wmf"/><Relationship Id="rId39" Type="http://schemas.openxmlformats.org/officeDocument/2006/relationships/oleObject" Target="../embeddings/oleObject37.bin"/><Relationship Id="rId21" Type="http://schemas.openxmlformats.org/officeDocument/2006/relationships/oleObject" Target="../embeddings/oleObject29.bin"/><Relationship Id="rId34" Type="http://schemas.openxmlformats.org/officeDocument/2006/relationships/image" Target="../media/image33.wmf"/><Relationship Id="rId42" Type="http://schemas.openxmlformats.org/officeDocument/2006/relationships/oleObject" Target="../embeddings/oleObject39.bin"/><Relationship Id="rId7" Type="http://schemas.openxmlformats.org/officeDocument/2006/relationships/oleObject" Target="../embeddings/oleObject21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6.wmf"/><Relationship Id="rId20" Type="http://schemas.openxmlformats.org/officeDocument/2006/relationships/oleObject" Target="../embeddings/oleObject28.bin"/><Relationship Id="rId29" Type="http://schemas.openxmlformats.org/officeDocument/2006/relationships/oleObject" Target="../embeddings/oleObject32.bin"/><Relationship Id="rId41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24" Type="http://schemas.openxmlformats.org/officeDocument/2006/relationships/image" Target="../media/image17.wmf"/><Relationship Id="rId32" Type="http://schemas.openxmlformats.org/officeDocument/2006/relationships/image" Target="../media/image32.wmf"/><Relationship Id="rId37" Type="http://schemas.openxmlformats.org/officeDocument/2006/relationships/oleObject" Target="../embeddings/oleObject36.bin"/><Relationship Id="rId40" Type="http://schemas.openxmlformats.org/officeDocument/2006/relationships/image" Target="../media/image36.wmf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23" Type="http://schemas.openxmlformats.org/officeDocument/2006/relationships/oleObject" Target="../embeddings/oleObject16.bin"/><Relationship Id="rId28" Type="http://schemas.openxmlformats.org/officeDocument/2006/relationships/image" Target="../media/image30.wmf"/><Relationship Id="rId36" Type="http://schemas.openxmlformats.org/officeDocument/2006/relationships/image" Target="../media/image34.wmf"/><Relationship Id="rId10" Type="http://schemas.openxmlformats.org/officeDocument/2006/relationships/image" Target="../media/image23.wmf"/><Relationship Id="rId19" Type="http://schemas.openxmlformats.org/officeDocument/2006/relationships/image" Target="../media/image27.wmf"/><Relationship Id="rId31" Type="http://schemas.openxmlformats.org/officeDocument/2006/relationships/oleObject" Target="../embeddings/oleObject33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Relationship Id="rId22" Type="http://schemas.openxmlformats.org/officeDocument/2006/relationships/image" Target="../media/image28.wmf"/><Relationship Id="rId27" Type="http://schemas.openxmlformats.org/officeDocument/2006/relationships/oleObject" Target="../embeddings/oleObject31.bin"/><Relationship Id="rId30" Type="http://schemas.openxmlformats.org/officeDocument/2006/relationships/image" Target="../media/image31.wmf"/><Relationship Id="rId35" Type="http://schemas.openxmlformats.org/officeDocument/2006/relationships/oleObject" Target="../embeddings/oleObject35.bin"/><Relationship Id="rId43" Type="http://schemas.openxmlformats.org/officeDocument/2006/relationships/image" Target="../media/image37.wmf"/><Relationship Id="rId8" Type="http://schemas.openxmlformats.org/officeDocument/2006/relationships/image" Target="../media/image22.wmf"/><Relationship Id="rId3" Type="http://schemas.openxmlformats.org/officeDocument/2006/relationships/oleObject" Target="../embeddings/oleObject15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6.bin"/><Relationship Id="rId25" Type="http://schemas.openxmlformats.org/officeDocument/2006/relationships/oleObject" Target="../embeddings/oleObject30.bin"/><Relationship Id="rId33" Type="http://schemas.openxmlformats.org/officeDocument/2006/relationships/oleObject" Target="../embeddings/oleObject34.bin"/><Relationship Id="rId38" Type="http://schemas.openxmlformats.org/officeDocument/2006/relationships/image" Target="../media/image35.wmf"/></Relationships>
</file>

<file path=ppt/slides/_rels/slide7.xml.rels><?xml version="1.0" encoding="UTF-8" standalone="yes"?>
<Relationships xmlns="http://schemas.openxmlformats.org/package/2006/relationships"><Relationship Id="rId26" Type="http://schemas.openxmlformats.org/officeDocument/2006/relationships/image" Target="../media/image47.wmf"/><Relationship Id="rId21" Type="http://schemas.openxmlformats.org/officeDocument/2006/relationships/oleObject" Target="../embeddings/oleObject47.bin"/><Relationship Id="rId42" Type="http://schemas.openxmlformats.org/officeDocument/2006/relationships/oleObject" Target="../embeddings/oleObject59.bin"/><Relationship Id="rId47" Type="http://schemas.openxmlformats.org/officeDocument/2006/relationships/image" Target="../media/image56.wmf"/><Relationship Id="rId63" Type="http://schemas.openxmlformats.org/officeDocument/2006/relationships/image" Target="../media/image63.wmf"/><Relationship Id="rId68" Type="http://schemas.openxmlformats.org/officeDocument/2006/relationships/image" Target="../media/image65.wmf"/><Relationship Id="rId7" Type="http://schemas.openxmlformats.org/officeDocument/2006/relationships/oleObject" Target="../embeddings/oleObject40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42.wmf"/><Relationship Id="rId29" Type="http://schemas.openxmlformats.org/officeDocument/2006/relationships/image" Target="../media/image48.wmf"/><Relationship Id="rId11" Type="http://schemas.openxmlformats.org/officeDocument/2006/relationships/oleObject" Target="../embeddings/oleObject42.bin"/><Relationship Id="rId24" Type="http://schemas.openxmlformats.org/officeDocument/2006/relationships/image" Target="../media/image46.wmf"/><Relationship Id="rId32" Type="http://schemas.openxmlformats.org/officeDocument/2006/relationships/image" Target="../media/image49.wmf"/><Relationship Id="rId37" Type="http://schemas.openxmlformats.org/officeDocument/2006/relationships/oleObject" Target="../embeddings/oleObject56.bin"/><Relationship Id="rId40" Type="http://schemas.openxmlformats.org/officeDocument/2006/relationships/oleObject" Target="../embeddings/oleObject58.bin"/><Relationship Id="rId45" Type="http://schemas.openxmlformats.org/officeDocument/2006/relationships/image" Target="../media/image55.wmf"/><Relationship Id="rId53" Type="http://schemas.openxmlformats.org/officeDocument/2006/relationships/oleObject" Target="../embeddings/oleObject65.bin"/><Relationship Id="rId58" Type="http://schemas.openxmlformats.org/officeDocument/2006/relationships/image" Target="../media/image61.wmf"/><Relationship Id="rId66" Type="http://schemas.openxmlformats.org/officeDocument/2006/relationships/oleObject" Target="../embeddings/oleObject72.bin"/><Relationship Id="rId5" Type="http://schemas.openxmlformats.org/officeDocument/2006/relationships/oleObject" Target="../embeddings/oleObject18.bin"/><Relationship Id="rId61" Type="http://schemas.openxmlformats.org/officeDocument/2006/relationships/image" Target="../media/image62.wmf"/><Relationship Id="rId19" Type="http://schemas.openxmlformats.org/officeDocument/2006/relationships/oleObject" Target="../embeddings/oleObject46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Relationship Id="rId27" Type="http://schemas.openxmlformats.org/officeDocument/2006/relationships/oleObject" Target="../embeddings/oleObject50.bin"/><Relationship Id="rId30" Type="http://schemas.openxmlformats.org/officeDocument/2006/relationships/oleObject" Target="../embeddings/oleObject52.bin"/><Relationship Id="rId35" Type="http://schemas.openxmlformats.org/officeDocument/2006/relationships/oleObject" Target="../embeddings/oleObject55.bin"/><Relationship Id="rId43" Type="http://schemas.openxmlformats.org/officeDocument/2006/relationships/image" Target="../media/image54.wmf"/><Relationship Id="rId48" Type="http://schemas.openxmlformats.org/officeDocument/2006/relationships/oleObject" Target="../embeddings/oleObject62.bin"/><Relationship Id="rId56" Type="http://schemas.openxmlformats.org/officeDocument/2006/relationships/image" Target="../media/image60.wmf"/><Relationship Id="rId64" Type="http://schemas.openxmlformats.org/officeDocument/2006/relationships/oleObject" Target="../embeddings/oleObject71.bin"/><Relationship Id="rId69" Type="http://schemas.openxmlformats.org/officeDocument/2006/relationships/hyperlink" Target="http://www.bcmath.ca/" TargetMode="External"/><Relationship Id="rId8" Type="http://schemas.openxmlformats.org/officeDocument/2006/relationships/image" Target="../media/image38.wmf"/><Relationship Id="rId51" Type="http://schemas.openxmlformats.org/officeDocument/2006/relationships/oleObject" Target="../embeddings/oleObject64.bin"/><Relationship Id="rId3" Type="http://schemas.openxmlformats.org/officeDocument/2006/relationships/oleObject" Target="../embeddings/oleObject17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5.bin"/><Relationship Id="rId25" Type="http://schemas.openxmlformats.org/officeDocument/2006/relationships/oleObject" Target="../embeddings/oleObject49.bin"/><Relationship Id="rId33" Type="http://schemas.openxmlformats.org/officeDocument/2006/relationships/oleObject" Target="../embeddings/oleObject54.bin"/><Relationship Id="rId38" Type="http://schemas.openxmlformats.org/officeDocument/2006/relationships/image" Target="../media/image52.wmf"/><Relationship Id="rId46" Type="http://schemas.openxmlformats.org/officeDocument/2006/relationships/oleObject" Target="../embeddings/oleObject61.bin"/><Relationship Id="rId59" Type="http://schemas.openxmlformats.org/officeDocument/2006/relationships/oleObject" Target="../embeddings/oleObject68.bin"/><Relationship Id="rId67" Type="http://schemas.openxmlformats.org/officeDocument/2006/relationships/oleObject" Target="../embeddings/oleObject73.bin"/><Relationship Id="rId20" Type="http://schemas.openxmlformats.org/officeDocument/2006/relationships/image" Target="../media/image44.wmf"/><Relationship Id="rId41" Type="http://schemas.openxmlformats.org/officeDocument/2006/relationships/image" Target="../media/image53.wmf"/><Relationship Id="rId54" Type="http://schemas.openxmlformats.org/officeDocument/2006/relationships/image" Target="../media/image59.wmf"/><Relationship Id="rId6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wmf"/><Relationship Id="rId15" Type="http://schemas.openxmlformats.org/officeDocument/2006/relationships/oleObject" Target="../embeddings/oleObject44.bin"/><Relationship Id="rId23" Type="http://schemas.openxmlformats.org/officeDocument/2006/relationships/oleObject" Target="../embeddings/oleObject48.bin"/><Relationship Id="rId28" Type="http://schemas.openxmlformats.org/officeDocument/2006/relationships/oleObject" Target="../embeddings/oleObject51.bin"/><Relationship Id="rId36" Type="http://schemas.openxmlformats.org/officeDocument/2006/relationships/image" Target="../media/image51.wmf"/><Relationship Id="rId49" Type="http://schemas.openxmlformats.org/officeDocument/2006/relationships/oleObject" Target="../embeddings/oleObject63.bin"/><Relationship Id="rId57" Type="http://schemas.openxmlformats.org/officeDocument/2006/relationships/oleObject" Target="../embeddings/oleObject67.bin"/><Relationship Id="rId10" Type="http://schemas.openxmlformats.org/officeDocument/2006/relationships/image" Target="../media/image39.wmf"/><Relationship Id="rId31" Type="http://schemas.openxmlformats.org/officeDocument/2006/relationships/oleObject" Target="../embeddings/oleObject53.bin"/><Relationship Id="rId44" Type="http://schemas.openxmlformats.org/officeDocument/2006/relationships/oleObject" Target="../embeddings/oleObject60.bin"/><Relationship Id="rId52" Type="http://schemas.openxmlformats.org/officeDocument/2006/relationships/image" Target="../media/image58.wmf"/><Relationship Id="rId60" Type="http://schemas.openxmlformats.org/officeDocument/2006/relationships/oleObject" Target="../embeddings/oleObject69.bin"/><Relationship Id="rId65" Type="http://schemas.openxmlformats.org/officeDocument/2006/relationships/image" Target="../media/image64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41.bin"/><Relationship Id="rId13" Type="http://schemas.openxmlformats.org/officeDocument/2006/relationships/oleObject" Target="../embeddings/oleObject43.bin"/><Relationship Id="rId18" Type="http://schemas.openxmlformats.org/officeDocument/2006/relationships/image" Target="../media/image43.wmf"/><Relationship Id="rId39" Type="http://schemas.openxmlformats.org/officeDocument/2006/relationships/oleObject" Target="../embeddings/oleObject57.bin"/><Relationship Id="rId34" Type="http://schemas.openxmlformats.org/officeDocument/2006/relationships/image" Target="../media/image50.wmf"/><Relationship Id="rId50" Type="http://schemas.openxmlformats.org/officeDocument/2006/relationships/image" Target="../media/image57.wmf"/><Relationship Id="rId55" Type="http://schemas.openxmlformats.org/officeDocument/2006/relationships/oleObject" Target="../embeddings/oleObject6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7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69.wmf"/><Relationship Id="rId17" Type="http://schemas.openxmlformats.org/officeDocument/2006/relationships/oleObject" Target="../embeddings/oleObject80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7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10" Type="http://schemas.openxmlformats.org/officeDocument/2006/relationships/image" Target="../media/image68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70.wmf"/></Relationships>
</file>

<file path=ppt/slides/_rels/slide9.xml.rels><?xml version="1.0" encoding="UTF-8" standalone="yes"?>
<Relationships xmlns="http://schemas.openxmlformats.org/package/2006/relationships"><Relationship Id="rId26" Type="http://schemas.openxmlformats.org/officeDocument/2006/relationships/image" Target="../media/image84.wmf"/><Relationship Id="rId21" Type="http://schemas.openxmlformats.org/officeDocument/2006/relationships/oleObject" Target="../embeddings/oleObject90.bin"/><Relationship Id="rId42" Type="http://schemas.openxmlformats.org/officeDocument/2006/relationships/image" Target="../media/image92.wmf"/><Relationship Id="rId47" Type="http://schemas.openxmlformats.org/officeDocument/2006/relationships/oleObject" Target="../embeddings/oleObject103.bin"/><Relationship Id="rId63" Type="http://schemas.openxmlformats.org/officeDocument/2006/relationships/image" Target="../media/image102.wmf"/><Relationship Id="rId68" Type="http://schemas.openxmlformats.org/officeDocument/2006/relationships/oleObject" Target="../embeddings/oleObject114.bin"/><Relationship Id="rId84" Type="http://schemas.openxmlformats.org/officeDocument/2006/relationships/oleObject" Target="../embeddings/oleObject123.bin"/><Relationship Id="rId89" Type="http://schemas.openxmlformats.org/officeDocument/2006/relationships/image" Target="../media/image114.wmf"/><Relationship Id="rId16" Type="http://schemas.openxmlformats.org/officeDocument/2006/relationships/image" Target="../media/image79.wmf"/><Relationship Id="rId11" Type="http://schemas.openxmlformats.org/officeDocument/2006/relationships/oleObject" Target="../embeddings/oleObject85.bin"/><Relationship Id="rId32" Type="http://schemas.openxmlformats.org/officeDocument/2006/relationships/image" Target="../media/image87.wmf"/><Relationship Id="rId37" Type="http://schemas.openxmlformats.org/officeDocument/2006/relationships/oleObject" Target="../embeddings/oleObject98.bin"/><Relationship Id="rId53" Type="http://schemas.openxmlformats.org/officeDocument/2006/relationships/oleObject" Target="../embeddings/oleObject106.bin"/><Relationship Id="rId58" Type="http://schemas.openxmlformats.org/officeDocument/2006/relationships/oleObject" Target="../embeddings/oleObject109.bin"/><Relationship Id="rId74" Type="http://schemas.openxmlformats.org/officeDocument/2006/relationships/oleObject" Target="../embeddings/oleObject117.bin"/><Relationship Id="rId79" Type="http://schemas.openxmlformats.org/officeDocument/2006/relationships/oleObject" Target="../embeddings/oleObject120.bin"/><Relationship Id="rId5" Type="http://schemas.openxmlformats.org/officeDocument/2006/relationships/oleObject" Target="../embeddings/oleObject82.bin"/><Relationship Id="rId90" Type="http://schemas.openxmlformats.org/officeDocument/2006/relationships/oleObject" Target="../embeddings/oleObject126.bin"/><Relationship Id="rId95" Type="http://schemas.openxmlformats.org/officeDocument/2006/relationships/image" Target="../media/image117.wmf"/><Relationship Id="rId22" Type="http://schemas.openxmlformats.org/officeDocument/2006/relationships/image" Target="../media/image82.wmf"/><Relationship Id="rId27" Type="http://schemas.openxmlformats.org/officeDocument/2006/relationships/oleObject" Target="../embeddings/oleObject93.bin"/><Relationship Id="rId43" Type="http://schemas.openxmlformats.org/officeDocument/2006/relationships/oleObject" Target="../embeddings/oleObject101.bin"/><Relationship Id="rId48" Type="http://schemas.openxmlformats.org/officeDocument/2006/relationships/image" Target="../media/image95.wmf"/><Relationship Id="rId64" Type="http://schemas.openxmlformats.org/officeDocument/2006/relationships/oleObject" Target="../embeddings/oleObject112.bin"/><Relationship Id="rId69" Type="http://schemas.openxmlformats.org/officeDocument/2006/relationships/image" Target="../media/image105.wmf"/><Relationship Id="rId80" Type="http://schemas.openxmlformats.org/officeDocument/2006/relationships/oleObject" Target="../embeddings/oleObject121.bin"/><Relationship Id="rId85" Type="http://schemas.openxmlformats.org/officeDocument/2006/relationships/image" Target="../media/image112.wmf"/><Relationship Id="rId3" Type="http://schemas.openxmlformats.org/officeDocument/2006/relationships/oleObject" Target="../embeddings/oleObject81.bin"/><Relationship Id="rId12" Type="http://schemas.openxmlformats.org/officeDocument/2006/relationships/image" Target="../media/image77.wmf"/><Relationship Id="rId17" Type="http://schemas.openxmlformats.org/officeDocument/2006/relationships/oleObject" Target="../embeddings/oleObject88.bin"/><Relationship Id="rId25" Type="http://schemas.openxmlformats.org/officeDocument/2006/relationships/oleObject" Target="../embeddings/oleObject92.bin"/><Relationship Id="rId33" Type="http://schemas.openxmlformats.org/officeDocument/2006/relationships/oleObject" Target="../embeddings/oleObject96.bin"/><Relationship Id="rId38" Type="http://schemas.openxmlformats.org/officeDocument/2006/relationships/image" Target="../media/image90.wmf"/><Relationship Id="rId46" Type="http://schemas.openxmlformats.org/officeDocument/2006/relationships/image" Target="../media/image94.wmf"/><Relationship Id="rId59" Type="http://schemas.openxmlformats.org/officeDocument/2006/relationships/image" Target="../media/image100.wmf"/><Relationship Id="rId67" Type="http://schemas.openxmlformats.org/officeDocument/2006/relationships/image" Target="../media/image104.wmf"/><Relationship Id="rId20" Type="http://schemas.openxmlformats.org/officeDocument/2006/relationships/image" Target="../media/image81.wmf"/><Relationship Id="rId41" Type="http://schemas.openxmlformats.org/officeDocument/2006/relationships/oleObject" Target="../embeddings/oleObject100.bin"/><Relationship Id="rId54" Type="http://schemas.openxmlformats.org/officeDocument/2006/relationships/oleObject" Target="../embeddings/oleObject107.bin"/><Relationship Id="rId62" Type="http://schemas.openxmlformats.org/officeDocument/2006/relationships/oleObject" Target="../embeddings/oleObject111.bin"/><Relationship Id="rId70" Type="http://schemas.openxmlformats.org/officeDocument/2006/relationships/oleObject" Target="../embeddings/oleObject115.bin"/><Relationship Id="rId75" Type="http://schemas.openxmlformats.org/officeDocument/2006/relationships/image" Target="../media/image108.wmf"/><Relationship Id="rId83" Type="http://schemas.openxmlformats.org/officeDocument/2006/relationships/image" Target="../media/image111.wmf"/><Relationship Id="rId88" Type="http://schemas.openxmlformats.org/officeDocument/2006/relationships/oleObject" Target="../embeddings/oleObject125.bin"/><Relationship Id="rId91" Type="http://schemas.openxmlformats.org/officeDocument/2006/relationships/image" Target="../media/image115.wmf"/><Relationship Id="rId96" Type="http://schemas.openxmlformats.org/officeDocument/2006/relationships/oleObject" Target="../embeddings/oleObject12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.wmf"/><Relationship Id="rId15" Type="http://schemas.openxmlformats.org/officeDocument/2006/relationships/oleObject" Target="../embeddings/oleObject87.bin"/><Relationship Id="rId23" Type="http://schemas.openxmlformats.org/officeDocument/2006/relationships/oleObject" Target="../embeddings/oleObject91.bin"/><Relationship Id="rId28" Type="http://schemas.openxmlformats.org/officeDocument/2006/relationships/image" Target="../media/image85.wmf"/><Relationship Id="rId36" Type="http://schemas.openxmlformats.org/officeDocument/2006/relationships/image" Target="../media/image89.wmf"/><Relationship Id="rId49" Type="http://schemas.openxmlformats.org/officeDocument/2006/relationships/oleObject" Target="../embeddings/oleObject104.bin"/><Relationship Id="rId57" Type="http://schemas.openxmlformats.org/officeDocument/2006/relationships/image" Target="../media/image99.wmf"/><Relationship Id="rId10" Type="http://schemas.openxmlformats.org/officeDocument/2006/relationships/image" Target="../media/image76.wmf"/><Relationship Id="rId31" Type="http://schemas.openxmlformats.org/officeDocument/2006/relationships/oleObject" Target="../embeddings/oleObject95.bin"/><Relationship Id="rId44" Type="http://schemas.openxmlformats.org/officeDocument/2006/relationships/image" Target="../media/image93.wmf"/><Relationship Id="rId52" Type="http://schemas.openxmlformats.org/officeDocument/2006/relationships/image" Target="../media/image97.wmf"/><Relationship Id="rId60" Type="http://schemas.openxmlformats.org/officeDocument/2006/relationships/oleObject" Target="../embeddings/oleObject110.bin"/><Relationship Id="rId65" Type="http://schemas.openxmlformats.org/officeDocument/2006/relationships/image" Target="../media/image103.wmf"/><Relationship Id="rId73" Type="http://schemas.openxmlformats.org/officeDocument/2006/relationships/image" Target="../media/image107.wmf"/><Relationship Id="rId78" Type="http://schemas.openxmlformats.org/officeDocument/2006/relationships/oleObject" Target="../embeddings/oleObject119.bin"/><Relationship Id="rId81" Type="http://schemas.openxmlformats.org/officeDocument/2006/relationships/image" Target="../media/image110.wmf"/><Relationship Id="rId86" Type="http://schemas.openxmlformats.org/officeDocument/2006/relationships/oleObject" Target="../embeddings/oleObject124.bin"/><Relationship Id="rId94" Type="http://schemas.openxmlformats.org/officeDocument/2006/relationships/oleObject" Target="../embeddings/oleObject128.bin"/><Relationship Id="rId99" Type="http://schemas.openxmlformats.org/officeDocument/2006/relationships/image" Target="../media/image119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84.bin"/><Relationship Id="rId13" Type="http://schemas.openxmlformats.org/officeDocument/2006/relationships/oleObject" Target="../embeddings/oleObject86.bin"/><Relationship Id="rId18" Type="http://schemas.openxmlformats.org/officeDocument/2006/relationships/image" Target="../media/image80.wmf"/><Relationship Id="rId39" Type="http://schemas.openxmlformats.org/officeDocument/2006/relationships/oleObject" Target="../embeddings/oleObject99.bin"/><Relationship Id="rId34" Type="http://schemas.openxmlformats.org/officeDocument/2006/relationships/image" Target="../media/image88.wmf"/><Relationship Id="rId50" Type="http://schemas.openxmlformats.org/officeDocument/2006/relationships/image" Target="../media/image96.wmf"/><Relationship Id="rId55" Type="http://schemas.openxmlformats.org/officeDocument/2006/relationships/image" Target="../media/image98.wmf"/><Relationship Id="rId76" Type="http://schemas.openxmlformats.org/officeDocument/2006/relationships/oleObject" Target="../embeddings/oleObject118.bin"/><Relationship Id="rId97" Type="http://schemas.openxmlformats.org/officeDocument/2006/relationships/image" Target="../media/image118.wmf"/><Relationship Id="rId7" Type="http://schemas.openxmlformats.org/officeDocument/2006/relationships/oleObject" Target="../embeddings/oleObject83.bin"/><Relationship Id="rId71" Type="http://schemas.openxmlformats.org/officeDocument/2006/relationships/image" Target="../media/image106.wmf"/><Relationship Id="rId92" Type="http://schemas.openxmlformats.org/officeDocument/2006/relationships/oleObject" Target="../embeddings/oleObject127.bin"/><Relationship Id="rId2" Type="http://schemas.openxmlformats.org/officeDocument/2006/relationships/notesSlide" Target="../notesSlides/notesSlide8.xml"/><Relationship Id="rId29" Type="http://schemas.openxmlformats.org/officeDocument/2006/relationships/oleObject" Target="../embeddings/oleObject94.bin"/><Relationship Id="rId24" Type="http://schemas.openxmlformats.org/officeDocument/2006/relationships/image" Target="../media/image83.wmf"/><Relationship Id="rId40" Type="http://schemas.openxmlformats.org/officeDocument/2006/relationships/image" Target="../media/image91.wmf"/><Relationship Id="rId45" Type="http://schemas.openxmlformats.org/officeDocument/2006/relationships/oleObject" Target="../embeddings/oleObject102.bin"/><Relationship Id="rId66" Type="http://schemas.openxmlformats.org/officeDocument/2006/relationships/oleObject" Target="../embeddings/oleObject113.bin"/><Relationship Id="rId87" Type="http://schemas.openxmlformats.org/officeDocument/2006/relationships/image" Target="../media/image113.wmf"/><Relationship Id="rId61" Type="http://schemas.openxmlformats.org/officeDocument/2006/relationships/image" Target="../media/image101.wmf"/><Relationship Id="rId82" Type="http://schemas.openxmlformats.org/officeDocument/2006/relationships/oleObject" Target="../embeddings/oleObject122.bin"/><Relationship Id="rId19" Type="http://schemas.openxmlformats.org/officeDocument/2006/relationships/oleObject" Target="../embeddings/oleObject89.bin"/><Relationship Id="rId14" Type="http://schemas.openxmlformats.org/officeDocument/2006/relationships/image" Target="../media/image78.wmf"/><Relationship Id="rId30" Type="http://schemas.openxmlformats.org/officeDocument/2006/relationships/image" Target="../media/image86.wmf"/><Relationship Id="rId35" Type="http://schemas.openxmlformats.org/officeDocument/2006/relationships/oleObject" Target="../embeddings/oleObject97.bin"/><Relationship Id="rId56" Type="http://schemas.openxmlformats.org/officeDocument/2006/relationships/oleObject" Target="../embeddings/oleObject108.bin"/><Relationship Id="rId77" Type="http://schemas.openxmlformats.org/officeDocument/2006/relationships/image" Target="../media/image109.wmf"/><Relationship Id="rId8" Type="http://schemas.openxmlformats.org/officeDocument/2006/relationships/image" Target="../media/image75.wmf"/><Relationship Id="rId51" Type="http://schemas.openxmlformats.org/officeDocument/2006/relationships/oleObject" Target="../embeddings/oleObject105.bin"/><Relationship Id="rId72" Type="http://schemas.openxmlformats.org/officeDocument/2006/relationships/oleObject" Target="../embeddings/oleObject116.bin"/><Relationship Id="rId93" Type="http://schemas.openxmlformats.org/officeDocument/2006/relationships/image" Target="../media/image116.wmf"/><Relationship Id="rId98" Type="http://schemas.openxmlformats.org/officeDocument/2006/relationships/oleObject" Target="../embeddings/oleObject13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Lesson 5.1b Part 2</a:t>
            </a:r>
            <a:br>
              <a:rPr lang="en-CA" dirty="0"/>
            </a:br>
            <a:r>
              <a:rPr lang="en-CA" dirty="0"/>
              <a:t>Adding and Subtracting Rational Expressions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524000" y="6613526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890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406" y="6168"/>
            <a:ext cx="7983603" cy="72548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Ex: Factor , simplify, and state all NPV’s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5039400"/>
              </p:ext>
            </p:extLst>
          </p:nvPr>
        </p:nvGraphicFramePr>
        <p:xfrm>
          <a:off x="708025" y="854075"/>
          <a:ext cx="17018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52200" imgH="431640" progId="Equation.DSMT4">
                  <p:embed/>
                </p:oleObj>
              </mc:Choice>
              <mc:Fallback>
                <p:oleObj name="Equation" r:id="rId3" imgW="952200" imgH="43164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25" y="854075"/>
                        <a:ext cx="1701800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413214"/>
              </p:ext>
            </p:extLst>
          </p:nvPr>
        </p:nvGraphicFramePr>
        <p:xfrm>
          <a:off x="5656263" y="841550"/>
          <a:ext cx="26543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85900" imgH="431800" progId="Equation.DSMT4">
                  <p:embed/>
                </p:oleObj>
              </mc:Choice>
              <mc:Fallback>
                <p:oleObj name="Equation" r:id="rId5" imgW="1485900" imgH="431800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6263" y="841550"/>
                        <a:ext cx="2654300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1524000" y="6613526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7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65064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1529754"/>
              </p:ext>
            </p:extLst>
          </p:nvPr>
        </p:nvGraphicFramePr>
        <p:xfrm>
          <a:off x="2207569" y="332657"/>
          <a:ext cx="300037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17360" imgH="431640" progId="Equation.DSMT4">
                  <p:embed/>
                </p:oleObj>
              </mc:Choice>
              <mc:Fallback>
                <p:oleObj name="Equation" r:id="rId3" imgW="1917360" imgH="43164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7569" y="332657"/>
                        <a:ext cx="3000375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1524000" y="6613526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5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2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3236459"/>
              </p:ext>
            </p:extLst>
          </p:nvPr>
        </p:nvGraphicFramePr>
        <p:xfrm>
          <a:off x="6816080" y="332657"/>
          <a:ext cx="142875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25" imgH="431613" progId="Equation.DSMT4">
                  <p:embed/>
                </p:oleObj>
              </mc:Choice>
              <mc:Fallback>
                <p:oleObj name="Equation" r:id="rId6" imgW="863225" imgH="431613" progId="Equation.DSMT4">
                  <p:embed/>
                  <p:pic>
                    <p:nvPicPr>
                      <p:cNvPr id="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6080" y="332657"/>
                        <a:ext cx="142875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13">
            <a:extLst>
              <a:ext uri="{FF2B5EF4-FFF2-40B4-BE49-F238E27FC236}">
                <a16:creationId xmlns:a16="http://schemas.microsoft.com/office/drawing/2014/main" id="{CB684980-F6FE-4F7C-9D94-4427EB7D0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2024" y="1196752"/>
            <a:ext cx="381642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There’s a trick to this question: </a:t>
            </a:r>
          </a:p>
        </p:txBody>
      </p:sp>
      <p:graphicFrame>
        <p:nvGraphicFramePr>
          <p:cNvPr id="26" name="Object 15">
            <a:extLst>
              <a:ext uri="{FF2B5EF4-FFF2-40B4-BE49-F238E27FC236}">
                <a16:creationId xmlns:a16="http://schemas.microsoft.com/office/drawing/2014/main" id="{54B778AD-D382-4005-A982-35BCB8E6BA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5217919"/>
              </p:ext>
            </p:extLst>
          </p:nvPr>
        </p:nvGraphicFramePr>
        <p:xfrm>
          <a:off x="6744072" y="1628800"/>
          <a:ext cx="1670050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66680" imgH="253800" progId="Equation.DSMT4">
                  <p:embed/>
                </p:oleObj>
              </mc:Choice>
              <mc:Fallback>
                <p:oleObj name="Equation" r:id="rId8" imgW="1066680" imgH="253800" progId="Equation.DSMT4">
                  <p:embed/>
                  <p:pic>
                    <p:nvPicPr>
                      <p:cNvPr id="26" name="Object 15">
                        <a:extLst>
                          <a:ext uri="{FF2B5EF4-FFF2-40B4-BE49-F238E27FC236}">
                            <a16:creationId xmlns:a16="http://schemas.microsoft.com/office/drawing/2014/main" id="{54B778AD-D382-4005-A982-35BCB8E6BA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4072" y="1628800"/>
                        <a:ext cx="1670050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13">
            <a:extLst>
              <a:ext uri="{FF2B5EF4-FFF2-40B4-BE49-F238E27FC236}">
                <a16:creationId xmlns:a16="http://schemas.microsoft.com/office/drawing/2014/main" id="{9F90D804-53B4-4D65-8123-34089402C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8008" y="1988840"/>
            <a:ext cx="381642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Therefore, the 2</a:t>
            </a:r>
            <a:r>
              <a:rPr lang="en-CA" altLang="en-US" sz="2000" baseline="30000" dirty="0">
                <a:latin typeface="Gill Sans MT" panose="020B0502020104020203" pitchFamily="34" charset="0"/>
              </a:rPr>
              <a:t>nd</a:t>
            </a:r>
            <a:r>
              <a:rPr lang="en-CA" altLang="en-US" sz="2000" dirty="0">
                <a:latin typeface="Gill Sans MT" panose="020B0502020104020203" pitchFamily="34" charset="0"/>
              </a:rPr>
              <a:t> fraction can be changed to: </a:t>
            </a:r>
          </a:p>
        </p:txBody>
      </p:sp>
      <p:graphicFrame>
        <p:nvGraphicFramePr>
          <p:cNvPr id="28" name="Object 15">
            <a:extLst>
              <a:ext uri="{FF2B5EF4-FFF2-40B4-BE49-F238E27FC236}">
                <a16:creationId xmlns:a16="http://schemas.microsoft.com/office/drawing/2014/main" id="{5D7977BE-E796-4239-B46D-8221BB455C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6859159"/>
              </p:ext>
            </p:extLst>
          </p:nvPr>
        </p:nvGraphicFramePr>
        <p:xfrm>
          <a:off x="6744072" y="2636913"/>
          <a:ext cx="1390650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88840" imgH="431640" progId="Equation.DSMT4">
                  <p:embed/>
                </p:oleObj>
              </mc:Choice>
              <mc:Fallback>
                <p:oleObj name="Equation" r:id="rId10" imgW="888840" imgH="431640" progId="Equation.DSMT4">
                  <p:embed/>
                  <p:pic>
                    <p:nvPicPr>
                      <p:cNvPr id="28" name="Object 15">
                        <a:extLst>
                          <a:ext uri="{FF2B5EF4-FFF2-40B4-BE49-F238E27FC236}">
                            <a16:creationId xmlns:a16="http://schemas.microsoft.com/office/drawing/2014/main" id="{5D7977BE-E796-4239-B46D-8221BB455C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4072" y="2636913"/>
                        <a:ext cx="1390650" cy="67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5">
            <a:extLst>
              <a:ext uri="{FF2B5EF4-FFF2-40B4-BE49-F238E27FC236}">
                <a16:creationId xmlns:a16="http://schemas.microsoft.com/office/drawing/2014/main" id="{1818B778-6DF6-43EC-8D09-0F02C56780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1302432"/>
              </p:ext>
            </p:extLst>
          </p:nvPr>
        </p:nvGraphicFramePr>
        <p:xfrm>
          <a:off x="6816081" y="3789041"/>
          <a:ext cx="1350963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63280" imgH="431640" progId="Equation.DSMT4">
                  <p:embed/>
                </p:oleObj>
              </mc:Choice>
              <mc:Fallback>
                <p:oleObj name="Equation" r:id="rId12" imgW="863280" imgH="431640" progId="Equation.DSMT4">
                  <p:embed/>
                  <p:pic>
                    <p:nvPicPr>
                      <p:cNvPr id="29" name="Object 15">
                        <a:extLst>
                          <a:ext uri="{FF2B5EF4-FFF2-40B4-BE49-F238E27FC236}">
                            <a16:creationId xmlns:a16="http://schemas.microsoft.com/office/drawing/2014/main" id="{1818B778-6DF6-43EC-8D09-0F02C56780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6081" y="3789041"/>
                        <a:ext cx="1350963" cy="67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13">
            <a:extLst>
              <a:ext uri="{FF2B5EF4-FFF2-40B4-BE49-F238E27FC236}">
                <a16:creationId xmlns:a16="http://schemas.microsoft.com/office/drawing/2014/main" id="{4B068248-8903-477D-B861-F259F644F7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284984"/>
            <a:ext cx="41764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So the original expression becomes:</a:t>
            </a:r>
          </a:p>
        </p:txBody>
      </p:sp>
      <p:graphicFrame>
        <p:nvGraphicFramePr>
          <p:cNvPr id="31" name="Object 15">
            <a:extLst>
              <a:ext uri="{FF2B5EF4-FFF2-40B4-BE49-F238E27FC236}">
                <a16:creationId xmlns:a16="http://schemas.microsoft.com/office/drawing/2014/main" id="{15401828-F175-41BE-925B-2D8D6874F1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557785"/>
              </p:ext>
            </p:extLst>
          </p:nvPr>
        </p:nvGraphicFramePr>
        <p:xfrm>
          <a:off x="6960096" y="4725145"/>
          <a:ext cx="793750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07960" imgH="431640" progId="Equation.DSMT4">
                  <p:embed/>
                </p:oleObj>
              </mc:Choice>
              <mc:Fallback>
                <p:oleObj name="Equation" r:id="rId14" imgW="507960" imgH="431640" progId="Equation.DSMT4">
                  <p:embed/>
                  <p:pic>
                    <p:nvPicPr>
                      <p:cNvPr id="31" name="Object 15">
                        <a:extLst>
                          <a:ext uri="{FF2B5EF4-FFF2-40B4-BE49-F238E27FC236}">
                            <a16:creationId xmlns:a16="http://schemas.microsoft.com/office/drawing/2014/main" id="{15401828-F175-41BE-925B-2D8D6874F1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0096" y="4725145"/>
                        <a:ext cx="793750" cy="67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467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7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212" y="153641"/>
            <a:ext cx="7467600" cy="6143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IV) Simplifying R.E. with Fractions</a:t>
            </a:r>
          </a:p>
        </p:txBody>
      </p:sp>
      <p:sp>
        <p:nvSpPr>
          <p:cNvPr id="5129" name="Content Placeholder 2"/>
          <p:cNvSpPr>
            <a:spLocks noGrp="1"/>
          </p:cNvSpPr>
          <p:nvPr>
            <p:ph idx="1"/>
          </p:nvPr>
        </p:nvSpPr>
        <p:spPr>
          <a:xfrm>
            <a:off x="119337" y="980728"/>
            <a:ext cx="10009112" cy="1004888"/>
          </a:xfrm>
        </p:spPr>
        <p:txBody>
          <a:bodyPr>
            <a:normAutofit/>
          </a:bodyPr>
          <a:lstStyle/>
          <a:p>
            <a:pPr eaLnBrk="1" hangingPunct="1"/>
            <a:r>
              <a:rPr lang="en-CA" altLang="en-US" sz="2600" dirty="0"/>
              <a:t>When Simplifying R.E. with Fractions, multiply </a:t>
            </a:r>
            <a:r>
              <a:rPr lang="en-CA" altLang="en-US" sz="2600" dirty="0">
                <a:solidFill>
                  <a:srgbClr val="FF0000"/>
                </a:solidFill>
              </a:rPr>
              <a:t>ALL</a:t>
            </a:r>
            <a:r>
              <a:rPr lang="en-CA" altLang="en-US" sz="2600" dirty="0"/>
              <a:t> terms with the LCD to cancel out any denominators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550796"/>
              </p:ext>
            </p:extLst>
          </p:nvPr>
        </p:nvGraphicFramePr>
        <p:xfrm>
          <a:off x="1658491" y="2059211"/>
          <a:ext cx="1131888" cy="164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19100" imgH="825500" progId="Equation.DSMT4">
                  <p:embed/>
                </p:oleObj>
              </mc:Choice>
              <mc:Fallback>
                <p:oleObj name="Equation" r:id="rId3" imgW="419100" imgH="82550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491" y="2059211"/>
                        <a:ext cx="1131888" cy="164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0" name="TextBox 4"/>
          <p:cNvSpPr txBox="1">
            <a:spLocks noChangeArrowheads="1"/>
          </p:cNvSpPr>
          <p:nvPr/>
        </p:nvSpPr>
        <p:spPr bwMode="auto">
          <a:xfrm>
            <a:off x="3511651" y="2159225"/>
            <a:ext cx="2758033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300" dirty="0">
                <a:solidFill>
                  <a:srgbClr val="FF0000"/>
                </a:solidFill>
                <a:latin typeface="Gill Sans MT" panose="020B0502020104020203" pitchFamily="34" charset="0"/>
              </a:rPr>
              <a:t>Find the denominator in each fraction: </a:t>
            </a:r>
          </a:p>
        </p:txBody>
      </p:sp>
      <p:sp>
        <p:nvSpPr>
          <p:cNvPr id="6" name="Oval 5"/>
          <p:cNvSpPr/>
          <p:nvPr/>
        </p:nvSpPr>
        <p:spPr>
          <a:xfrm>
            <a:off x="2369691" y="2537050"/>
            <a:ext cx="261938" cy="3333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" name="Oval 6"/>
          <p:cNvSpPr/>
          <p:nvPr/>
        </p:nvSpPr>
        <p:spPr>
          <a:xfrm>
            <a:off x="2361755" y="3356199"/>
            <a:ext cx="261937" cy="3349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133" name="TextBox 7"/>
          <p:cNvSpPr txBox="1">
            <a:spLocks noChangeArrowheads="1"/>
          </p:cNvSpPr>
          <p:nvPr/>
        </p:nvSpPr>
        <p:spPr bwMode="auto">
          <a:xfrm>
            <a:off x="3503712" y="2924945"/>
            <a:ext cx="187325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300">
                <a:solidFill>
                  <a:srgbClr val="FF0000"/>
                </a:solidFill>
                <a:latin typeface="Gill Sans MT" panose="020B0502020104020203" pitchFamily="34" charset="0"/>
              </a:rPr>
              <a:t>Find the LCD: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605522"/>
              </p:ext>
            </p:extLst>
          </p:nvPr>
        </p:nvGraphicFramePr>
        <p:xfrm>
          <a:off x="5378202" y="2956942"/>
          <a:ext cx="2857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25" imgH="177415" progId="Equation.DSMT4">
                  <p:embed/>
                </p:oleObj>
              </mc:Choice>
              <mc:Fallback>
                <p:oleObj name="Equation" r:id="rId5" imgW="126725" imgH="177415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8202" y="2956942"/>
                        <a:ext cx="28575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4" name="TextBox 9"/>
          <p:cNvSpPr txBox="1">
            <a:spLocks noChangeArrowheads="1"/>
          </p:cNvSpPr>
          <p:nvPr/>
        </p:nvSpPr>
        <p:spPr bwMode="auto">
          <a:xfrm>
            <a:off x="3439494" y="3793104"/>
            <a:ext cx="2935237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300" dirty="0">
                <a:solidFill>
                  <a:srgbClr val="FF0000"/>
                </a:solidFill>
                <a:latin typeface="Gill Sans MT" panose="020B0502020104020203" pitchFamily="34" charset="0"/>
              </a:rPr>
              <a:t>Multiply all terms by LCD to cancel out the </a:t>
            </a:r>
            <a:br>
              <a:rPr lang="en-CA" altLang="en-US" sz="2300" dirty="0">
                <a:solidFill>
                  <a:srgbClr val="FF0000"/>
                </a:solidFill>
                <a:latin typeface="Gill Sans MT" panose="020B0502020104020203" pitchFamily="34" charset="0"/>
              </a:rPr>
            </a:br>
            <a:r>
              <a:rPr lang="en-CA" altLang="en-US" sz="2300" dirty="0">
                <a:solidFill>
                  <a:srgbClr val="FF0000"/>
                </a:solidFill>
                <a:latin typeface="Gill Sans MT" panose="020B0502020104020203" pitchFamily="34" charset="0"/>
              </a:rPr>
              <a:t>Denominator</a:t>
            </a:r>
          </a:p>
          <a:p>
            <a:pPr eaLnBrk="1" hangingPunct="1"/>
            <a:r>
              <a:rPr lang="en-CA" altLang="en-US" sz="2300" dirty="0">
                <a:solidFill>
                  <a:srgbClr val="FF0000"/>
                </a:solidFill>
                <a:latin typeface="Gill Sans MT" panose="020B0502020104020203" pitchFamily="34" charset="0"/>
              </a:rPr>
              <a:t>(Distribution/Expand)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0021520"/>
              </p:ext>
            </p:extLst>
          </p:nvPr>
        </p:nvGraphicFramePr>
        <p:xfrm>
          <a:off x="1631505" y="2073499"/>
          <a:ext cx="169227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00100" imgH="508000" progId="Equation.DSMT4">
                  <p:embed/>
                </p:oleObj>
              </mc:Choice>
              <mc:Fallback>
                <p:oleObj name="Equation" r:id="rId7" imgW="800100" imgH="50800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505" y="2073499"/>
                        <a:ext cx="1692275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8296703"/>
              </p:ext>
            </p:extLst>
          </p:nvPr>
        </p:nvGraphicFramePr>
        <p:xfrm>
          <a:off x="1644205" y="2957737"/>
          <a:ext cx="169227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00100" imgH="508000" progId="Equation.DSMT4">
                  <p:embed/>
                </p:oleObj>
              </mc:Choice>
              <mc:Fallback>
                <p:oleObj name="Equation" r:id="rId9" imgW="800100" imgH="508000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205" y="2957737"/>
                        <a:ext cx="1692275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7419141"/>
              </p:ext>
            </p:extLst>
          </p:nvPr>
        </p:nvGraphicFramePr>
        <p:xfrm>
          <a:off x="1811041" y="3866308"/>
          <a:ext cx="1268412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69696" imgH="431613" progId="Equation.DSMT4">
                  <p:embed/>
                </p:oleObj>
              </mc:Choice>
              <mc:Fallback>
                <p:oleObj name="Equation" r:id="rId11" imgW="469696" imgH="431613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041" y="3866308"/>
                        <a:ext cx="1268412" cy="858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533792"/>
              </p:ext>
            </p:extLst>
          </p:nvPr>
        </p:nvGraphicFramePr>
        <p:xfrm>
          <a:off x="1841203" y="4008017"/>
          <a:ext cx="1200150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44114" imgH="177646" progId="Equation.DSMT4">
                  <p:embed/>
                </p:oleObj>
              </mc:Choice>
              <mc:Fallback>
                <p:oleObj name="Equation" r:id="rId13" imgW="444114" imgH="177646" progId="Equation.DSMT4">
                  <p:embed/>
                  <p:pic>
                    <p:nvPicPr>
                      <p:cNvPr id="512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203" y="4008017"/>
                        <a:ext cx="1200150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3493372"/>
              </p:ext>
            </p:extLst>
          </p:nvPr>
        </p:nvGraphicFramePr>
        <p:xfrm>
          <a:off x="6388224" y="1913805"/>
          <a:ext cx="1185862" cy="195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08000" imgH="838200" progId="Equation.DSMT4">
                  <p:embed/>
                </p:oleObj>
              </mc:Choice>
              <mc:Fallback>
                <p:oleObj name="Equation" r:id="rId15" imgW="508000" imgH="838200" progId="Equation.DSMT4">
                  <p:embed/>
                  <p:pic>
                    <p:nvPicPr>
                      <p:cNvPr id="1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8224" y="1913805"/>
                        <a:ext cx="1185862" cy="195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val 15"/>
          <p:cNvSpPr/>
          <p:nvPr/>
        </p:nvSpPr>
        <p:spPr>
          <a:xfrm>
            <a:off x="7143875" y="2534519"/>
            <a:ext cx="261937" cy="3333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7" name="Oval 16"/>
          <p:cNvSpPr/>
          <p:nvPr/>
        </p:nvSpPr>
        <p:spPr>
          <a:xfrm>
            <a:off x="7221661" y="3483843"/>
            <a:ext cx="261938" cy="3349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7704109"/>
              </p:ext>
            </p:extLst>
          </p:nvPr>
        </p:nvGraphicFramePr>
        <p:xfrm>
          <a:off x="6412037" y="2085256"/>
          <a:ext cx="1827213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63225" imgH="507780" progId="Equation.DSMT4">
                  <p:embed/>
                </p:oleObj>
              </mc:Choice>
              <mc:Fallback>
                <p:oleObj name="Equation" r:id="rId17" imgW="863225" imgH="507780" progId="Equation.DSMT4">
                  <p:embed/>
                  <p:pic>
                    <p:nvPicPr>
                      <p:cNvPr id="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2037" y="2085256"/>
                        <a:ext cx="1827213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9846674"/>
              </p:ext>
            </p:extLst>
          </p:nvPr>
        </p:nvGraphicFramePr>
        <p:xfrm>
          <a:off x="6399337" y="2998068"/>
          <a:ext cx="193357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14400" imgH="508000" progId="Equation.DSMT4">
                  <p:embed/>
                </p:oleObj>
              </mc:Choice>
              <mc:Fallback>
                <p:oleObj name="Equation" r:id="rId19" imgW="914400" imgH="508000" progId="Equation.DSMT4">
                  <p:embed/>
                  <p:pic>
                    <p:nvPicPr>
                      <p:cNvPr id="1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9337" y="2998068"/>
                        <a:ext cx="1933575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1785160"/>
              </p:ext>
            </p:extLst>
          </p:nvPr>
        </p:nvGraphicFramePr>
        <p:xfrm>
          <a:off x="6312025" y="4082330"/>
          <a:ext cx="1474787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45863" imgH="431613" progId="Equation.DSMT4">
                  <p:embed/>
                </p:oleObj>
              </mc:Choice>
              <mc:Fallback>
                <p:oleObj name="Equation" r:id="rId21" imgW="545863" imgH="431613" progId="Equation.DSMT4">
                  <p:embed/>
                  <p:pic>
                    <p:nvPicPr>
                      <p:cNvPr id="2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2025" y="4082330"/>
                        <a:ext cx="1474787" cy="858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5194008"/>
              </p:ext>
            </p:extLst>
          </p:nvPr>
        </p:nvGraphicFramePr>
        <p:xfrm>
          <a:off x="6445375" y="4158531"/>
          <a:ext cx="123507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20248" imgH="177646" progId="Equation.DSMT4">
                  <p:embed/>
                </p:oleObj>
              </mc:Choice>
              <mc:Fallback>
                <p:oleObj name="Equation" r:id="rId23" imgW="520248" imgH="177646" progId="Equation.DSMT4">
                  <p:embed/>
                  <p:pic>
                    <p:nvPicPr>
                      <p:cNvPr id="2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375" y="4158531"/>
                        <a:ext cx="123507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4"/>
          <p:cNvSpPr txBox="1">
            <a:spLocks noChangeArrowheads="1"/>
          </p:cNvSpPr>
          <p:nvPr/>
        </p:nvSpPr>
        <p:spPr bwMode="auto">
          <a:xfrm>
            <a:off x="8417942" y="2132857"/>
            <a:ext cx="1878012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300">
                <a:latin typeface="Gill Sans MT" panose="020B0502020104020203" pitchFamily="34" charset="0"/>
              </a:rPr>
              <a:t>Denominator:</a:t>
            </a:r>
          </a:p>
        </p:txBody>
      </p:sp>
      <p:sp>
        <p:nvSpPr>
          <p:cNvPr id="23" name="TextBox 7"/>
          <p:cNvSpPr txBox="1">
            <a:spLocks noChangeArrowheads="1"/>
          </p:cNvSpPr>
          <p:nvPr/>
        </p:nvSpPr>
        <p:spPr bwMode="auto">
          <a:xfrm>
            <a:off x="8410004" y="2590057"/>
            <a:ext cx="187325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300">
                <a:latin typeface="Gill Sans MT" panose="020B0502020104020203" pitchFamily="34" charset="0"/>
              </a:rPr>
              <a:t>Find the LCD:</a:t>
            </a:r>
          </a:p>
        </p:txBody>
      </p:sp>
      <p:sp>
        <p:nvSpPr>
          <p:cNvPr id="24" name="TextBox 9"/>
          <p:cNvSpPr txBox="1">
            <a:spLocks noChangeArrowheads="1"/>
          </p:cNvSpPr>
          <p:nvPr/>
        </p:nvSpPr>
        <p:spPr bwMode="auto">
          <a:xfrm>
            <a:off x="8389368" y="3148856"/>
            <a:ext cx="2243137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300">
                <a:latin typeface="Gill Sans MT" panose="020B0502020104020203" pitchFamily="34" charset="0"/>
              </a:rPr>
              <a:t>Multiply all terms</a:t>
            </a:r>
            <a:br>
              <a:rPr lang="en-CA" altLang="en-US" sz="2300">
                <a:latin typeface="Gill Sans MT" panose="020B0502020104020203" pitchFamily="34" charset="0"/>
              </a:rPr>
            </a:br>
            <a:r>
              <a:rPr lang="en-CA" altLang="en-US" sz="2300">
                <a:latin typeface="Gill Sans MT" panose="020B0502020104020203" pitchFamily="34" charset="0"/>
              </a:rPr>
              <a:t> by LCD</a:t>
            </a:r>
          </a:p>
        </p:txBody>
      </p:sp>
      <p:graphicFrame>
        <p:nvGraphicFramePr>
          <p:cNvPr id="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102464"/>
              </p:ext>
            </p:extLst>
          </p:nvPr>
        </p:nvGraphicFramePr>
        <p:xfrm>
          <a:off x="10173717" y="2642444"/>
          <a:ext cx="450850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90335" imgH="164957" progId="Equation.DSMT4">
                  <p:embed/>
                </p:oleObj>
              </mc:Choice>
              <mc:Fallback>
                <p:oleObj name="Equation" r:id="rId25" imgW="190335" imgH="164957" progId="Equation.DSMT4">
                  <p:embed/>
                  <p:pic>
                    <p:nvPicPr>
                      <p:cNvPr id="2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3717" y="2642444"/>
                        <a:ext cx="450850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6945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/>
      <p:bldP spid="6" grpId="0" animBg="1"/>
      <p:bldP spid="7" grpId="0" animBg="1"/>
      <p:bldP spid="5133" grpId="0"/>
      <p:bldP spid="5134" grpId="0"/>
      <p:bldP spid="16" grpId="0" animBg="1"/>
      <p:bldP spid="17" grpId="0" animBg="1"/>
      <p:bldP spid="22" grpId="0"/>
      <p:bldP spid="23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55D13-ECDE-4731-BB0E-66C56C2A413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75520" y="188640"/>
            <a:ext cx="6059016" cy="460648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Simplify each of the following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037598B5-4760-498E-B793-C17EA649A6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037109"/>
              </p:ext>
            </p:extLst>
          </p:nvPr>
        </p:nvGraphicFramePr>
        <p:xfrm>
          <a:off x="335360" y="764704"/>
          <a:ext cx="1633538" cy="149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14400" imgH="838080" progId="Equation.DSMT4">
                  <p:embed/>
                </p:oleObj>
              </mc:Choice>
              <mc:Fallback>
                <p:oleObj name="Equation" r:id="rId3" imgW="914400" imgH="83808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037598B5-4760-498E-B793-C17EA649A6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360" y="764704"/>
                        <a:ext cx="1633538" cy="1497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9765E200-9541-4330-B470-96F01443FF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1651317"/>
              </p:ext>
            </p:extLst>
          </p:nvPr>
        </p:nvGraphicFramePr>
        <p:xfrm>
          <a:off x="3954922" y="649288"/>
          <a:ext cx="1700212" cy="149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52200" imgH="838080" progId="Equation.DSMT4">
                  <p:embed/>
                </p:oleObj>
              </mc:Choice>
              <mc:Fallback>
                <p:oleObj name="Equation" r:id="rId5" imgW="952200" imgH="83808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9765E200-9541-4330-B470-96F01443FF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4922" y="649288"/>
                        <a:ext cx="1700212" cy="1497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7632BC61-63C5-4EAE-99B9-A3D46C2CA1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262000"/>
              </p:ext>
            </p:extLst>
          </p:nvPr>
        </p:nvGraphicFramePr>
        <p:xfrm>
          <a:off x="7968208" y="669342"/>
          <a:ext cx="1631950" cy="149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14400" imgH="838080" progId="Equation.DSMT4">
                  <p:embed/>
                </p:oleObj>
              </mc:Choice>
              <mc:Fallback>
                <p:oleObj name="Equation" r:id="rId7" imgW="914400" imgH="83808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7632BC61-63C5-4EAE-99B9-A3D46C2CA1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8208" y="669342"/>
                        <a:ext cx="1631950" cy="1497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8562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30D1D-AB7B-C769-A302-2ADD229F7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62074"/>
          </a:xfrm>
        </p:spPr>
        <p:txBody>
          <a:bodyPr/>
          <a:lstStyle/>
          <a:p>
            <a:r>
              <a:rPr lang="en-US" dirty="0"/>
              <a:t>Simon’s Factoring Method: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71E14-5C14-BDC4-8A8A-68E7C6CCAAF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344" y="1218456"/>
            <a:ext cx="11737304" cy="1346448"/>
          </a:xfrm>
        </p:spPr>
        <p:txBody>
          <a:bodyPr>
            <a:normAutofit/>
          </a:bodyPr>
          <a:lstStyle/>
          <a:p>
            <a:r>
              <a:rPr lang="en-US" sz="2200" dirty="0"/>
              <a:t>Simon’s Factoring Method is a process for finding all the possible combinations of “a”, “b”, “c” such that the equation above is true</a:t>
            </a:r>
          </a:p>
          <a:p>
            <a:r>
              <a:rPr lang="en-US" sz="2200" dirty="0"/>
              <a:t>Usually, one of “a”, “b”, or “c” is given, goal is to turn the equation into factored form: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81E0D30-73FE-ABAD-EE0C-0BB5B3E059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599439"/>
              </p:ext>
            </p:extLst>
          </p:nvPr>
        </p:nvGraphicFramePr>
        <p:xfrm>
          <a:off x="6096000" y="57993"/>
          <a:ext cx="1909149" cy="1160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640" imgH="393480" progId="Equation.DSMT4">
                  <p:embed/>
                </p:oleObj>
              </mc:Choice>
              <mc:Fallback>
                <p:oleObj name="Equation" r:id="rId2" imgW="64764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81E0D30-73FE-ABAD-EE0C-0BB5B3E059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96000" y="57993"/>
                        <a:ext cx="1909149" cy="1160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69F9322-F26E-7E48-36AB-7620FC7C27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2107390"/>
              </p:ext>
            </p:extLst>
          </p:nvPr>
        </p:nvGraphicFramePr>
        <p:xfrm>
          <a:off x="191344" y="2453134"/>
          <a:ext cx="5926137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06560" imgH="393480" progId="Equation.DSMT4">
                  <p:embed/>
                </p:oleObj>
              </mc:Choice>
              <mc:Fallback>
                <p:oleObj name="Equation" r:id="rId4" imgW="280656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69F9322-F26E-7E48-36AB-7620FC7C27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1344" y="2453134"/>
                        <a:ext cx="5926137" cy="831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5E50D67-1D67-DBE7-A1BE-7393F165D6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515454"/>
              </p:ext>
            </p:extLst>
          </p:nvPr>
        </p:nvGraphicFramePr>
        <p:xfrm>
          <a:off x="2495599" y="3189377"/>
          <a:ext cx="337820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00200" imgH="393480" progId="Equation.DSMT4">
                  <p:embed/>
                </p:oleObj>
              </mc:Choice>
              <mc:Fallback>
                <p:oleObj name="Equation" r:id="rId6" imgW="160020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5E50D67-1D67-DBE7-A1BE-7393F165D6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95599" y="3189377"/>
                        <a:ext cx="3378200" cy="831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64A4631-32C8-066C-081A-8D7841E048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520762"/>
              </p:ext>
            </p:extLst>
          </p:nvPr>
        </p:nvGraphicFramePr>
        <p:xfrm>
          <a:off x="3810520" y="4021227"/>
          <a:ext cx="144780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393480" progId="Equation.DSMT4">
                  <p:embed/>
                </p:oleObj>
              </mc:Choice>
              <mc:Fallback>
                <p:oleObj name="Equation" r:id="rId8" imgW="68580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64A4631-32C8-066C-081A-8D7841E048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810520" y="4021227"/>
                        <a:ext cx="1447800" cy="831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BF07FB5-EFDE-FF25-CA8B-7807EF0860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4361999"/>
              </p:ext>
            </p:extLst>
          </p:nvPr>
        </p:nvGraphicFramePr>
        <p:xfrm>
          <a:off x="3152031" y="4941168"/>
          <a:ext cx="206533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760" imgH="177480" progId="Equation.DSMT4">
                  <p:embed/>
                </p:oleObj>
              </mc:Choice>
              <mc:Fallback>
                <p:oleObj name="Equation" r:id="rId10" imgW="97776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DBF07FB5-EFDE-FF25-CA8B-7807EF0860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152031" y="4941168"/>
                        <a:ext cx="2065337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CD0CF38-2552-978D-BF3F-E1C0AECE4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230" y="4245590"/>
            <a:ext cx="2935237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300" dirty="0">
                <a:solidFill>
                  <a:srgbClr val="FF0000"/>
                </a:solidFill>
                <a:latin typeface="Gill Sans MT" panose="020B0502020104020203" pitchFamily="34" charset="0"/>
              </a:rPr>
              <a:t>Move one term over to the other side: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5F17E6F-B5F4-39E8-1EE7-EB49E4EE30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436267"/>
              </p:ext>
            </p:extLst>
          </p:nvPr>
        </p:nvGraphicFramePr>
        <p:xfrm>
          <a:off x="3935760" y="5445224"/>
          <a:ext cx="20383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65160" imgH="177480" progId="Equation.DSMT4">
                  <p:embed/>
                </p:oleObj>
              </mc:Choice>
              <mc:Fallback>
                <p:oleObj name="Equation" r:id="rId12" imgW="96516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5F17E6F-B5F4-39E8-1EE7-EB49E4EE30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935760" y="5445224"/>
                        <a:ext cx="2038350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1C4AC63-316A-8BF5-0DD4-D26CC329D2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5864978"/>
              </p:ext>
            </p:extLst>
          </p:nvPr>
        </p:nvGraphicFramePr>
        <p:xfrm>
          <a:off x="3935760" y="5968265"/>
          <a:ext cx="2171700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28520" imgH="253800" progId="Equation.DSMT4">
                  <p:embed/>
                </p:oleObj>
              </mc:Choice>
              <mc:Fallback>
                <p:oleObj name="Equation" r:id="rId14" imgW="102852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1C4AC63-316A-8BF5-0DD4-D26CC329D2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935760" y="5968265"/>
                        <a:ext cx="2171700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10D8F19-2B59-F425-F91F-328450608F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6012" y="5211697"/>
                <a:ext cx="2935237" cy="1508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CA" altLang="en-US" sz="2300" dirty="0">
                    <a:solidFill>
                      <a:srgbClr val="FF0000"/>
                    </a:solidFill>
                    <a:latin typeface="Gill Sans MT" panose="020B0502020104020203" pitchFamily="34" charset="0"/>
                  </a:rPr>
                  <a:t>Add a constant to both sides so that you can create </a:t>
                </a:r>
                <a14:m>
                  <m:oMath xmlns:m="http://schemas.openxmlformats.org/officeDocument/2006/math">
                    <m:r>
                      <a:rPr lang="en-CA" altLang="en-US" sz="23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altLang="en-US" sz="23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CA" altLang="en-US" sz="23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−20)</m:t>
                    </m:r>
                  </m:oMath>
                </a14:m>
                <a:r>
                  <a:rPr lang="en-CA" altLang="en-US" sz="2300" dirty="0">
                    <a:solidFill>
                      <a:srgbClr val="FF0000"/>
                    </a:solidFill>
                    <a:latin typeface="Gill Sans MT" panose="020B0502020104020203" pitchFamily="34" charset="0"/>
                  </a:rPr>
                  <a:t> on the left side as well</a:t>
                </a: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10D8F19-2B59-F425-F91F-328450608F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6012" y="5211697"/>
                <a:ext cx="2935237" cy="1508105"/>
              </a:xfrm>
              <a:prstGeom prst="rect">
                <a:avLst/>
              </a:prstGeom>
              <a:blipFill>
                <a:blip r:embed="rId16"/>
                <a:stretch>
                  <a:fillRect l="-3119" t="-3644" r="-1455" b="-809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7AB4DE73-BE1C-880D-BD4D-DD426CEE7D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7689344"/>
              </p:ext>
            </p:extLst>
          </p:nvPr>
        </p:nvGraphicFramePr>
        <p:xfrm>
          <a:off x="7253240" y="2639781"/>
          <a:ext cx="3162300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498320" imgH="253800" progId="Equation.DSMT4">
                  <p:embed/>
                </p:oleObj>
              </mc:Choice>
              <mc:Fallback>
                <p:oleObj name="Equation" r:id="rId17" imgW="149832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7AB4DE73-BE1C-880D-BD4D-DD426CEE7D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253240" y="2639781"/>
                        <a:ext cx="3162300" cy="534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6AD80426-2770-6554-E896-9EA5E65EA3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4093265"/>
              </p:ext>
            </p:extLst>
          </p:nvPr>
        </p:nvGraphicFramePr>
        <p:xfrm>
          <a:off x="7948565" y="2716794"/>
          <a:ext cx="8858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19040" imgH="177480" progId="Equation.DSMT4">
                  <p:embed/>
                </p:oleObj>
              </mc:Choice>
              <mc:Fallback>
                <p:oleObj name="Equation" r:id="rId19" imgW="41904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6AD80426-2770-6554-E896-9EA5E65EA3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948565" y="2716794"/>
                        <a:ext cx="885825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D2BC9716-CDD8-39D0-4560-19710FFB65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2715888"/>
              </p:ext>
            </p:extLst>
          </p:nvPr>
        </p:nvGraphicFramePr>
        <p:xfrm>
          <a:off x="10394751" y="2696481"/>
          <a:ext cx="8858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19040" imgH="177480" progId="Equation.DSMT4">
                  <p:embed/>
                </p:oleObj>
              </mc:Choice>
              <mc:Fallback>
                <p:oleObj name="Equation" r:id="rId21" imgW="41904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D2BC9716-CDD8-39D0-4560-19710FFB65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0394751" y="2696481"/>
                        <a:ext cx="885825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FC6653BB-877D-1A0C-838C-848EF029DC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5052618"/>
              </p:ext>
            </p:extLst>
          </p:nvPr>
        </p:nvGraphicFramePr>
        <p:xfrm>
          <a:off x="7329713" y="3182044"/>
          <a:ext cx="3859212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828800" imgH="253800" progId="Equation.DSMT4">
                  <p:embed/>
                </p:oleObj>
              </mc:Choice>
              <mc:Fallback>
                <p:oleObj name="Equation" r:id="rId23" imgW="182880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FC6653BB-877D-1A0C-838C-848EF029DC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329713" y="3182044"/>
                        <a:ext cx="3859212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213828F7-2570-40EF-9530-A95F3951E1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2552006"/>
              </p:ext>
            </p:extLst>
          </p:nvPr>
        </p:nvGraphicFramePr>
        <p:xfrm>
          <a:off x="6672064" y="3683000"/>
          <a:ext cx="4021137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904760" imgH="253800" progId="Equation.DSMT4">
                  <p:embed/>
                </p:oleObj>
              </mc:Choice>
              <mc:Fallback>
                <p:oleObj name="Equation" r:id="rId25" imgW="1904760" imgH="2538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213828F7-2570-40EF-9530-A95F3951E13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672064" y="3683000"/>
                        <a:ext cx="4021137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1C624B55-6ECD-3836-5E03-8EF68E5367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7021986"/>
              </p:ext>
            </p:extLst>
          </p:nvPr>
        </p:nvGraphicFramePr>
        <p:xfrm>
          <a:off x="7476926" y="4183957"/>
          <a:ext cx="321627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523880" imgH="253800" progId="Equation.DSMT4">
                  <p:embed/>
                </p:oleObj>
              </mc:Choice>
              <mc:Fallback>
                <p:oleObj name="Equation" r:id="rId27" imgW="152388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1C624B55-6ECD-3836-5E03-8EF68E5367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7476926" y="4183957"/>
                        <a:ext cx="3216275" cy="534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E296E15F-4A33-CC44-BA8C-3478DC2661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545716"/>
              </p:ext>
            </p:extLst>
          </p:nvPr>
        </p:nvGraphicFramePr>
        <p:xfrm>
          <a:off x="7464152" y="4694212"/>
          <a:ext cx="3027362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434960" imgH="253800" progId="Equation.DSMT4">
                  <p:embed/>
                </p:oleObj>
              </mc:Choice>
              <mc:Fallback>
                <p:oleObj name="Equation" r:id="rId29" imgW="1434960" imgH="2538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E296E15F-4A33-CC44-BA8C-3478DC2661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7464152" y="4694212"/>
                        <a:ext cx="3027362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21C2E021-C7B2-266D-742C-4F9F88643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9481" y="5227166"/>
            <a:ext cx="3749047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CA" altLang="en-US" sz="2300" dirty="0">
                <a:solidFill>
                  <a:srgbClr val="FF0000"/>
                </a:solidFill>
                <a:latin typeface="Gill Sans MT" panose="020B0502020104020203" pitchFamily="34" charset="0"/>
              </a:rPr>
              <a:t>With the equation in factored form, find all pairs of integers that multiply to 400</a:t>
            </a:r>
          </a:p>
        </p:txBody>
      </p:sp>
    </p:spTree>
    <p:extLst>
      <p:ext uri="{BB962C8B-B14F-4D97-AF65-F5344CB8AC3E}">
        <p14:creationId xmlns:p14="http://schemas.microsoft.com/office/powerpoint/2010/main" val="2835163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39E102E-CEC2-DD35-E502-53F6CF80C5A6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63352" y="188640"/>
                <a:ext cx="11521280" cy="115212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Ex: Given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integers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𝑠𝑢𝑐h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𝑡h𝑎𝑡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&gt;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, how many pairs of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0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dirty="0"/>
                  <a:t> that satisfy the equation: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39E102E-CEC2-DD35-E502-53F6CF80C5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63352" y="188640"/>
                <a:ext cx="11521280" cy="1152128"/>
              </a:xfrm>
              <a:blipFill>
                <a:blip r:embed="rId2"/>
                <a:stretch>
                  <a:fillRect l="-794" t="-42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3FEDA65-66C4-BE57-FFB5-C2A73E5633E3}"/>
              </a:ext>
            </a:extLst>
          </p:cNvPr>
          <p:cNvSpPr txBox="1">
            <a:spLocks/>
          </p:cNvSpPr>
          <p:nvPr/>
        </p:nvSpPr>
        <p:spPr>
          <a:xfrm>
            <a:off x="191344" y="1916832"/>
            <a:ext cx="6552728" cy="6480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ii) What is the maximum value of “a”?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3056F454-55AE-ECC6-25F0-8ECF096866B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91344" y="3212976"/>
                <a:ext cx="6984776" cy="1728192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Wingdings"/>
                  <a:buNone/>
                </a:pPr>
                <a:r>
                  <a:rPr lang="en-US" dirty="0"/>
                  <a:t>Challenge: How many solutions (</a:t>
                </a:r>
                <a:r>
                  <a:rPr lang="en-US" dirty="0" err="1"/>
                  <a:t>a,b,c,d</a:t>
                </a:r>
                <a:r>
                  <a:rPr lang="en-US" dirty="0"/>
                  <a:t>) are there where “a”, “b”, “c”, and “d” are positive integers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?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3056F454-55AE-ECC6-25F0-8ECF096866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344" y="3212976"/>
                <a:ext cx="6984776" cy="1728192"/>
              </a:xfrm>
              <a:prstGeom prst="rect">
                <a:avLst/>
              </a:prstGeom>
              <a:blipFill>
                <a:blip r:embed="rId3"/>
                <a:stretch>
                  <a:fillRect l="-1309" t="-28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29FAC42-28C8-F011-DFAB-377CD30119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5481063"/>
              </p:ext>
            </p:extLst>
          </p:nvPr>
        </p:nvGraphicFramePr>
        <p:xfrm>
          <a:off x="6720694" y="3212976"/>
          <a:ext cx="3384376" cy="1346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840" imgH="393480" progId="Equation.DSMT4">
                  <p:embed/>
                </p:oleObj>
              </mc:Choice>
              <mc:Fallback>
                <p:oleObj name="Equation" r:id="rId4" imgW="110484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129FAC42-28C8-F011-DFAB-377CD30119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720694" y="3212976"/>
                        <a:ext cx="3384376" cy="13469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19061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E7E2E-C563-EFB7-5B79-3C3041489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3387A-DB90-FE00-A8B2-35C35CA49BE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210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28BD4-7CF5-2353-91D0-BFCBB775B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F781C8-AC71-44C6-4EAE-7E476158FDA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330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71F0E-690A-F785-7CEC-F26403772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44624"/>
            <a:ext cx="9956800" cy="562074"/>
          </a:xfrm>
        </p:spPr>
        <p:txBody>
          <a:bodyPr/>
          <a:lstStyle/>
          <a:p>
            <a:r>
              <a:rPr lang="en-US" dirty="0"/>
              <a:t>Common Denominators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71367-EFC3-C2AE-FCBC-5B4B4CACD1E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9336" y="620689"/>
            <a:ext cx="11521280" cy="2016224"/>
          </a:xfrm>
        </p:spPr>
        <p:txBody>
          <a:bodyPr>
            <a:normAutofit/>
          </a:bodyPr>
          <a:lstStyle/>
          <a:p>
            <a:r>
              <a:rPr lang="en-US" sz="2200" dirty="0"/>
              <a:t>When adding or subtracting rational expressions, they must have a common denominator</a:t>
            </a:r>
          </a:p>
          <a:p>
            <a:r>
              <a:rPr lang="en-CA" sz="2200" dirty="0">
                <a:sym typeface="Wingdings" panose="05000000000000000000" pitchFamily="2" charset="2"/>
              </a:rPr>
              <a:t>The “Common Denominators” must contain all the denominators of every term</a:t>
            </a:r>
          </a:p>
          <a:p>
            <a:r>
              <a:rPr lang="en-CA" sz="2200" dirty="0"/>
              <a:t>If a denominator has a binomial, it must contain the entire binomial</a:t>
            </a:r>
          </a:p>
          <a:p>
            <a:r>
              <a:rPr lang="en-CA" sz="2200" dirty="0"/>
              <a:t>You can’t just “subtract in” or “add in” the missing term</a:t>
            </a:r>
          </a:p>
          <a:p>
            <a:endParaRPr lang="en-CA" sz="22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sz="2200" dirty="0"/>
          </a:p>
          <a:p>
            <a:endParaRPr lang="en-US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5BC850-7E94-C952-B195-C7ABAD8BDD66}"/>
              </a:ext>
            </a:extLst>
          </p:cNvPr>
          <p:cNvSpPr txBox="1"/>
          <p:nvPr/>
        </p:nvSpPr>
        <p:spPr>
          <a:xfrm>
            <a:off x="263352" y="3087173"/>
            <a:ext cx="6198922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2100" dirty="0">
                <a:sym typeface="Wingdings" panose="05000000000000000000" pitchFamily="2" charset="2"/>
              </a:rPr>
              <a:t>EX: Find the Lowest Common Denominator</a:t>
            </a:r>
            <a:endParaRPr lang="en-CA" sz="2100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5CAA280-B7CA-5A74-1FF2-2E4365A536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8928465"/>
              </p:ext>
            </p:extLst>
          </p:nvPr>
        </p:nvGraphicFramePr>
        <p:xfrm>
          <a:off x="263352" y="3502025"/>
          <a:ext cx="25146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14600" imgH="965160" progId="Equation.DSMT4">
                  <p:embed/>
                </p:oleObj>
              </mc:Choice>
              <mc:Fallback>
                <p:oleObj name="Equation" r:id="rId2" imgW="2514600" imgH="9651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5CAA280-B7CA-5A74-1FF2-2E4365A536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52" y="3502025"/>
                        <a:ext cx="25146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6B2F258-CB96-B023-90B9-AA7F008950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606377"/>
              </p:ext>
            </p:extLst>
          </p:nvPr>
        </p:nvGraphicFramePr>
        <p:xfrm>
          <a:off x="5894784" y="3538538"/>
          <a:ext cx="3657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57600" imgH="888840" progId="Equation.DSMT4">
                  <p:embed/>
                </p:oleObj>
              </mc:Choice>
              <mc:Fallback>
                <p:oleObj name="Equation" r:id="rId4" imgW="3657600" imgH="8888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6B2F258-CB96-B023-90B9-AA7F008950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4784" y="3538538"/>
                        <a:ext cx="36576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4628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C3876-E215-4E18-99EB-B2FFC1A7B83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7958" y="116632"/>
            <a:ext cx="8352928" cy="57606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Find the Lowest Common Denominator: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ABA0003C-A09B-4E3D-AFFA-3E6C726FB0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3047102"/>
              </p:ext>
            </p:extLst>
          </p:nvPr>
        </p:nvGraphicFramePr>
        <p:xfrm>
          <a:off x="314127" y="615950"/>
          <a:ext cx="1749425" cy="101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49160" imgH="431640" progId="Equation.DSMT4">
                  <p:embed/>
                </p:oleObj>
              </mc:Choice>
              <mc:Fallback>
                <p:oleObj name="Equation" r:id="rId3" imgW="749160" imgH="43164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ABA0003C-A09B-4E3D-AFFA-3E6C726FB0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127" y="615950"/>
                        <a:ext cx="1749425" cy="1011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9">
            <a:extLst>
              <a:ext uri="{FF2B5EF4-FFF2-40B4-BE49-F238E27FC236}">
                <a16:creationId xmlns:a16="http://schemas.microsoft.com/office/drawing/2014/main" id="{DCDAF48E-9DC9-41BE-BD86-C9090365CE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1216106"/>
              </p:ext>
            </p:extLst>
          </p:nvPr>
        </p:nvGraphicFramePr>
        <p:xfrm>
          <a:off x="4053383" y="639763"/>
          <a:ext cx="2906713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44520" imgH="431640" progId="Equation.DSMT4">
                  <p:embed/>
                </p:oleObj>
              </mc:Choice>
              <mc:Fallback>
                <p:oleObj name="Equation" r:id="rId5" imgW="1244520" imgH="431640" progId="Equation.DSMT4">
                  <p:embed/>
                  <p:pic>
                    <p:nvPicPr>
                      <p:cNvPr id="5" name="Object 9">
                        <a:extLst>
                          <a:ext uri="{FF2B5EF4-FFF2-40B4-BE49-F238E27FC236}">
                            <a16:creationId xmlns:a16="http://schemas.microsoft.com/office/drawing/2014/main" id="{DCDAF48E-9DC9-41BE-BD86-C9090365CE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3383" y="639763"/>
                        <a:ext cx="2906713" cy="1009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79B3D37E-3A67-447C-9D36-F370E62927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2193806"/>
              </p:ext>
            </p:extLst>
          </p:nvPr>
        </p:nvGraphicFramePr>
        <p:xfrm>
          <a:off x="8760296" y="654050"/>
          <a:ext cx="2411412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654280" imgH="888840" progId="Equation.DSMT4">
                  <p:embed/>
                </p:oleObj>
              </mc:Choice>
              <mc:Fallback>
                <p:oleObj name="Equation" r:id="rId7" imgW="2654280" imgH="88884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79B3D37E-3A67-447C-9D36-F370E62927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0296" y="654050"/>
                        <a:ext cx="2411412" cy="808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48EFEFF-27E5-44DD-9A49-B1D31D008F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4246998"/>
              </p:ext>
            </p:extLst>
          </p:nvPr>
        </p:nvGraphicFramePr>
        <p:xfrm>
          <a:off x="217958" y="3044056"/>
          <a:ext cx="4203701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203360" imgH="888840" progId="Equation.DSMT4">
                  <p:embed/>
                </p:oleObj>
              </mc:Choice>
              <mc:Fallback>
                <p:oleObj name="Equation" r:id="rId9" imgW="4203360" imgH="8888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48EFEFF-27E5-44DD-9A49-B1D31D008F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958" y="3044056"/>
                        <a:ext cx="4203701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B4B95B1-263A-43F0-A3C2-4D1E49CF08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90377"/>
              </p:ext>
            </p:extLst>
          </p:nvPr>
        </p:nvGraphicFramePr>
        <p:xfrm>
          <a:off x="6204148" y="3043858"/>
          <a:ext cx="3924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924000" imgH="888840" progId="Equation.DSMT4">
                  <p:embed/>
                </p:oleObj>
              </mc:Choice>
              <mc:Fallback>
                <p:oleObj name="Equation" r:id="rId11" imgW="3924000" imgH="8888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B4B95B1-263A-43F0-A3C2-4D1E49CF08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4148" y="3043858"/>
                        <a:ext cx="3924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5394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69F6E-9D92-485F-BF29-8B3E8B1C0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59" y="230808"/>
            <a:ext cx="8903365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II) Adding/Subtracting Rational Expr.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705A3-8AC9-4402-963E-E336FB93265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344" y="836712"/>
            <a:ext cx="11521280" cy="2088232"/>
          </a:xfrm>
        </p:spPr>
        <p:txBody>
          <a:bodyPr/>
          <a:lstStyle/>
          <a:p>
            <a:r>
              <a:rPr lang="en-CA" dirty="0"/>
              <a:t>If the denominator has a binomial, you need to multiply in the binomial to the terms that don’t it</a:t>
            </a:r>
          </a:p>
          <a:p>
            <a:r>
              <a:rPr lang="en-CA" dirty="0"/>
              <a:t>NOTE: You can’t just “subtract in” or “add in” the missing term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D4862E69-B1ED-4C4A-95B4-8E273297AB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1710462"/>
              </p:ext>
            </p:extLst>
          </p:nvPr>
        </p:nvGraphicFramePr>
        <p:xfrm>
          <a:off x="369540" y="2349500"/>
          <a:ext cx="3278188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50960" imgH="431640" progId="Equation.DSMT4">
                  <p:embed/>
                </p:oleObj>
              </mc:Choice>
              <mc:Fallback>
                <p:oleObj name="Equation" r:id="rId3" imgW="1650960" imgH="43164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D4862E69-B1ED-4C4A-95B4-8E273297AB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40" y="2349500"/>
                        <a:ext cx="3278188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13">
            <a:extLst>
              <a:ext uri="{FF2B5EF4-FFF2-40B4-BE49-F238E27FC236}">
                <a16:creationId xmlns:a16="http://schemas.microsoft.com/office/drawing/2014/main" id="{C4FA2B78-AB3D-440F-AA42-754934163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2564" y="2377346"/>
            <a:ext cx="429893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The Common Denominator must have </a:t>
            </a:r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1CB14683-BBAA-4FA2-B653-E411AF2565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4874209"/>
              </p:ext>
            </p:extLst>
          </p:nvPr>
        </p:nvGraphicFramePr>
        <p:xfrm>
          <a:off x="5287352" y="2780180"/>
          <a:ext cx="2084388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55600" imgH="215640" progId="Equation.DSMT4">
                  <p:embed/>
                </p:oleObj>
              </mc:Choice>
              <mc:Fallback>
                <p:oleObj name="Equation" r:id="rId5" imgW="1155600" imgH="21564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1CB14683-BBAA-4FA2-B653-E411AF2565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7352" y="2780180"/>
                        <a:ext cx="2084388" cy="390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13">
            <a:extLst>
              <a:ext uri="{FF2B5EF4-FFF2-40B4-BE49-F238E27FC236}">
                <a16:creationId xmlns:a16="http://schemas.microsoft.com/office/drawing/2014/main" id="{E71B6EB4-26BC-4693-BBA5-58CAE328C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3377" y="3354931"/>
            <a:ext cx="4230485" cy="712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The 1</a:t>
            </a:r>
            <a:r>
              <a:rPr lang="en-CA" altLang="en-US" sz="2000" baseline="30000" dirty="0">
                <a:latin typeface="Gill Sans MT" panose="020B0502020104020203" pitchFamily="34" charset="0"/>
              </a:rPr>
              <a:t>st</a:t>
            </a:r>
            <a:r>
              <a:rPr lang="en-CA" altLang="en-US" sz="2000" dirty="0">
                <a:latin typeface="Gill Sans MT" panose="020B0502020104020203" pitchFamily="34" charset="0"/>
              </a:rPr>
              <a:t> fraction is missing x-3 , so multiply both top/bottom by x-3</a:t>
            </a:r>
          </a:p>
        </p:txBody>
      </p:sp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1F859BCA-DF6D-464F-A9B9-34A947D07C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943056"/>
              </p:ext>
            </p:extLst>
          </p:nvPr>
        </p:nvGraphicFramePr>
        <p:xfrm>
          <a:off x="1883935" y="3383404"/>
          <a:ext cx="1436688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23600" imgH="507960" progId="Equation.DSMT4">
                  <p:embed/>
                </p:oleObj>
              </mc:Choice>
              <mc:Fallback>
                <p:oleObj name="Equation" r:id="rId7" imgW="723600" imgH="507960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1F859BCA-DF6D-464F-A9B9-34A947D07C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3935" y="3383404"/>
                        <a:ext cx="1436688" cy="1008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13">
            <a:extLst>
              <a:ext uri="{FF2B5EF4-FFF2-40B4-BE49-F238E27FC236}">
                <a16:creationId xmlns:a16="http://schemas.microsoft.com/office/drawing/2014/main" id="{33C50930-5347-49FB-A09D-829279AFD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7337" y="4149080"/>
            <a:ext cx="4230485" cy="712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The 2</a:t>
            </a:r>
            <a:r>
              <a:rPr lang="en-CA" altLang="en-US" sz="2000" baseline="30000" dirty="0">
                <a:latin typeface="Gill Sans MT" panose="020B0502020104020203" pitchFamily="34" charset="0"/>
              </a:rPr>
              <a:t>nd</a:t>
            </a:r>
            <a:r>
              <a:rPr lang="en-CA" altLang="en-US" sz="2000" dirty="0">
                <a:latin typeface="Gill Sans MT" panose="020B0502020104020203" pitchFamily="34" charset="0"/>
              </a:rPr>
              <a:t> fraction is missing x , so multiply both top/bottom by x</a:t>
            </a:r>
          </a:p>
        </p:txBody>
      </p:sp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D8D6016C-5AB3-4CB5-A942-F0971C931A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4720691"/>
              </p:ext>
            </p:extLst>
          </p:nvPr>
        </p:nvGraphicFramePr>
        <p:xfrm>
          <a:off x="3374157" y="3383403"/>
          <a:ext cx="1209675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09480" imgH="507960" progId="Equation.DSMT4">
                  <p:embed/>
                </p:oleObj>
              </mc:Choice>
              <mc:Fallback>
                <p:oleObj name="Equation" r:id="rId9" imgW="609480" imgH="507960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D8D6016C-5AB3-4CB5-A942-F0971C931A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4157" y="3383403"/>
                        <a:ext cx="1209675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B194CFFD-2BEF-4A29-89DE-662975161A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5055372"/>
              </p:ext>
            </p:extLst>
          </p:nvPr>
        </p:nvGraphicFramePr>
        <p:xfrm>
          <a:off x="2141741" y="4507104"/>
          <a:ext cx="2620962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20480" imgH="482400" progId="Equation.DSMT4">
                  <p:embed/>
                </p:oleObj>
              </mc:Choice>
              <mc:Fallback>
                <p:oleObj name="Equation" r:id="rId11" imgW="1320480" imgH="482400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B194CFFD-2BEF-4A29-89DE-662975161A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1741" y="4507104"/>
                        <a:ext cx="2620962" cy="95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3">
            <a:extLst>
              <a:ext uri="{FF2B5EF4-FFF2-40B4-BE49-F238E27FC236}">
                <a16:creationId xmlns:a16="http://schemas.microsoft.com/office/drawing/2014/main" id="{64F69D9B-89AD-4571-AB0E-DCFA7C8C92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8004" y="5016638"/>
            <a:ext cx="423048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Now they have a C.D., combine the fractions and like-terms</a:t>
            </a:r>
          </a:p>
        </p:txBody>
      </p:sp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CD64FA66-A170-46BD-857A-757B1FBDAD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8224280"/>
              </p:ext>
            </p:extLst>
          </p:nvPr>
        </p:nvGraphicFramePr>
        <p:xfrm>
          <a:off x="1883935" y="5656728"/>
          <a:ext cx="1687513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50680" imgH="482400" progId="Equation.DSMT4">
                  <p:embed/>
                </p:oleObj>
              </mc:Choice>
              <mc:Fallback>
                <p:oleObj name="Equation" r:id="rId13" imgW="850680" imgH="48240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CD64FA66-A170-46BD-857A-757B1FBDAD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3935" y="5656728"/>
                        <a:ext cx="1687513" cy="95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AE0E69C0-997F-406C-ADDE-DA010AEF49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010455"/>
              </p:ext>
            </p:extLst>
          </p:nvPr>
        </p:nvGraphicFramePr>
        <p:xfrm>
          <a:off x="3654853" y="5656728"/>
          <a:ext cx="1460500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36560" imgH="482400" progId="Equation.DSMT4">
                  <p:embed/>
                </p:oleObj>
              </mc:Choice>
              <mc:Fallback>
                <p:oleObj name="Equation" r:id="rId15" imgW="736560" imgH="482400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AE0E69C0-997F-406C-ADDE-DA010AEF49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4853" y="5656728"/>
                        <a:ext cx="1460500" cy="95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3">
            <a:extLst>
              <a:ext uri="{FF2B5EF4-FFF2-40B4-BE49-F238E27FC236}">
                <a16:creationId xmlns:a16="http://schemas.microsoft.com/office/drawing/2014/main" id="{1985EB19-A1A4-4262-AF5E-F16881E973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6431" y="5840362"/>
            <a:ext cx="329229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NOTE: Don’t multiply the denominators!!!</a:t>
            </a:r>
          </a:p>
        </p:txBody>
      </p:sp>
    </p:spTree>
    <p:extLst>
      <p:ext uri="{BB962C8B-B14F-4D97-AF65-F5344CB8AC3E}">
        <p14:creationId xmlns:p14="http://schemas.microsoft.com/office/powerpoint/2010/main" val="45014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2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2754C-E613-445B-BCAC-CE4152C19EA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7001" y="194471"/>
            <a:ext cx="8686800" cy="74868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CA" dirty="0"/>
              <a:t>Practice: Find the LCD and then Simplify by adding/subtracting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48B1E07A-52D6-4784-BBFF-301B66BDDB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8155670"/>
              </p:ext>
            </p:extLst>
          </p:nvPr>
        </p:nvGraphicFramePr>
        <p:xfrm>
          <a:off x="296268" y="692696"/>
          <a:ext cx="12858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47700" imgH="431800" progId="Equation.DSMT4">
                  <p:embed/>
                </p:oleObj>
              </mc:Choice>
              <mc:Fallback>
                <p:oleObj name="Equation" r:id="rId3" imgW="647700" imgH="4318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48B1E07A-52D6-4784-BBFF-301B66BDDB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268" y="692696"/>
                        <a:ext cx="1285875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3">
            <a:extLst>
              <a:ext uri="{FF2B5EF4-FFF2-40B4-BE49-F238E27FC236}">
                <a16:creationId xmlns:a16="http://schemas.microsoft.com/office/drawing/2014/main" id="{637E41B5-4861-401A-8B98-4CA4CAD936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3507564"/>
              </p:ext>
            </p:extLst>
          </p:nvPr>
        </p:nvGraphicFramePr>
        <p:xfrm>
          <a:off x="4583832" y="690005"/>
          <a:ext cx="16891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50531" imgH="431613" progId="Equation.DSMT4">
                  <p:embed/>
                </p:oleObj>
              </mc:Choice>
              <mc:Fallback>
                <p:oleObj name="Equation" r:id="rId5" imgW="850531" imgH="431613" progId="Equation.DSMT4">
                  <p:embed/>
                  <p:pic>
                    <p:nvPicPr>
                      <p:cNvPr id="5" name="Object 13">
                        <a:extLst>
                          <a:ext uri="{FF2B5EF4-FFF2-40B4-BE49-F238E27FC236}">
                            <a16:creationId xmlns:a16="http://schemas.microsoft.com/office/drawing/2014/main" id="{637E41B5-4861-401A-8B98-4CA4CAD936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832" y="690005"/>
                        <a:ext cx="1689100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776A8523-A25D-4743-A7E9-1CBF93A352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375905"/>
              </p:ext>
            </p:extLst>
          </p:nvPr>
        </p:nvGraphicFramePr>
        <p:xfrm>
          <a:off x="407368" y="3501008"/>
          <a:ext cx="1709737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39392" imgH="431613" progId="Equation.DSMT4">
                  <p:embed/>
                </p:oleObj>
              </mc:Choice>
              <mc:Fallback>
                <p:oleObj name="Equation" r:id="rId7" imgW="939392" imgH="431613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776A8523-A25D-4743-A7E9-1CBF93A352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368" y="3501008"/>
                        <a:ext cx="1709737" cy="78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0C556503-4733-438A-9F83-81B87B251B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924415"/>
              </p:ext>
            </p:extLst>
          </p:nvPr>
        </p:nvGraphicFramePr>
        <p:xfrm>
          <a:off x="9274621" y="809068"/>
          <a:ext cx="1714500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02865" imgH="431613" progId="Equation.DSMT4">
                  <p:embed/>
                </p:oleObj>
              </mc:Choice>
              <mc:Fallback>
                <p:oleObj name="Equation" r:id="rId9" imgW="1002865" imgH="431613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0C556503-4733-438A-9F83-81B87B251B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4621" y="809068"/>
                        <a:ext cx="1714500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E82B47C4-FD23-46D6-9330-4F3F0E5FF4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8001745"/>
              </p:ext>
            </p:extLst>
          </p:nvPr>
        </p:nvGraphicFramePr>
        <p:xfrm>
          <a:off x="4583832" y="3465017"/>
          <a:ext cx="183832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28254" imgH="431613" progId="Equation.DSMT4">
                  <p:embed/>
                </p:oleObj>
              </mc:Choice>
              <mc:Fallback>
                <p:oleObj name="Equation" r:id="rId11" imgW="1028254" imgH="431613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E82B47C4-FD23-46D6-9330-4F3F0E5FF4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832" y="3465017"/>
                        <a:ext cx="1838325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9435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9040483"/>
              </p:ext>
            </p:extLst>
          </p:nvPr>
        </p:nvGraphicFramePr>
        <p:xfrm>
          <a:off x="444274" y="187499"/>
          <a:ext cx="12858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47700" imgH="431800" progId="Equation.DSMT4">
                  <p:embed/>
                </p:oleObj>
              </mc:Choice>
              <mc:Fallback>
                <p:oleObj name="Equation" r:id="rId3" imgW="647700" imgH="4318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274" y="187499"/>
                        <a:ext cx="1285875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11745" y="4663773"/>
            <a:ext cx="873125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en-CA" sz="2300" b="1">
                <a:solidFill>
                  <a:srgbClr val="FF0000"/>
                </a:solidFill>
              </a:rPr>
              <a:t>LCD</a:t>
            </a: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9890252"/>
              </p:ext>
            </p:extLst>
          </p:nvPr>
        </p:nvGraphicFramePr>
        <p:xfrm>
          <a:off x="1253502" y="4701079"/>
          <a:ext cx="114300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96641" imgH="253890" progId="Equation.DSMT4">
                  <p:embed/>
                </p:oleObj>
              </mc:Choice>
              <mc:Fallback>
                <p:oleObj name="Equation" r:id="rId5" imgW="596641" imgH="253890" progId="Equation.DSMT4">
                  <p:embed/>
                  <p:pic>
                    <p:nvPicPr>
                      <p:cNvPr id="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3502" y="4701079"/>
                        <a:ext cx="1143000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4464082"/>
              </p:ext>
            </p:extLst>
          </p:nvPr>
        </p:nvGraphicFramePr>
        <p:xfrm>
          <a:off x="419682" y="1334785"/>
          <a:ext cx="1462088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36600" imgH="482600" progId="Equation.DSMT4">
                  <p:embed/>
                </p:oleObj>
              </mc:Choice>
              <mc:Fallback>
                <p:oleObj name="Equation" r:id="rId7" imgW="736600" imgH="482600" progId="Equation.DSMT4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682" y="1334785"/>
                        <a:ext cx="1462088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5568915"/>
              </p:ext>
            </p:extLst>
          </p:nvPr>
        </p:nvGraphicFramePr>
        <p:xfrm>
          <a:off x="1919871" y="1334785"/>
          <a:ext cx="1235075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22030" imgH="482391" progId="Equation.DSMT4">
                  <p:embed/>
                </p:oleObj>
              </mc:Choice>
              <mc:Fallback>
                <p:oleObj name="Equation" r:id="rId9" imgW="622030" imgH="482391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871" y="1334785"/>
                        <a:ext cx="1235075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885830"/>
              </p:ext>
            </p:extLst>
          </p:nvPr>
        </p:nvGraphicFramePr>
        <p:xfrm>
          <a:off x="848308" y="1410986"/>
          <a:ext cx="40481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2936" imgH="177569" progId="Equation.DSMT4">
                  <p:embed/>
                </p:oleObj>
              </mc:Choice>
              <mc:Fallback>
                <p:oleObj name="Equation" r:id="rId11" imgW="202936" imgH="177569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8308" y="1410986"/>
                        <a:ext cx="404813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811526"/>
              </p:ext>
            </p:extLst>
          </p:nvPr>
        </p:nvGraphicFramePr>
        <p:xfrm>
          <a:off x="1919871" y="1334786"/>
          <a:ext cx="1163637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83947" imgH="253890" progId="Equation.DSMT4">
                  <p:embed/>
                </p:oleObj>
              </mc:Choice>
              <mc:Fallback>
                <p:oleObj name="Equation" r:id="rId13" imgW="583947" imgH="253890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871" y="1334786"/>
                        <a:ext cx="1163637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965982"/>
              </p:ext>
            </p:extLst>
          </p:nvPr>
        </p:nvGraphicFramePr>
        <p:xfrm>
          <a:off x="876883" y="2449210"/>
          <a:ext cx="2043113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28254" imgH="482391" progId="Equation.DSMT4">
                  <p:embed/>
                </p:oleObj>
              </mc:Choice>
              <mc:Fallback>
                <p:oleObj name="Equation" r:id="rId15" imgW="1028254" imgH="482391" progId="Equation.DSMT4">
                  <p:embed/>
                  <p:pic>
                    <p:nvPicPr>
                      <p:cNvPr id="10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883" y="2449210"/>
                        <a:ext cx="2043113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839946"/>
              </p:ext>
            </p:extLst>
          </p:nvPr>
        </p:nvGraphicFramePr>
        <p:xfrm>
          <a:off x="1019758" y="2549223"/>
          <a:ext cx="40481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2936" imgH="177569" progId="Equation.DSMT4">
                  <p:embed/>
                </p:oleObj>
              </mc:Choice>
              <mc:Fallback>
                <p:oleObj name="Equation" r:id="rId17" imgW="202936" imgH="177569" progId="Equation.DSMT4">
                  <p:embed/>
                  <p:pic>
                    <p:nvPicPr>
                      <p:cNvPr id="10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758" y="2549223"/>
                        <a:ext cx="404813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359437"/>
              </p:ext>
            </p:extLst>
          </p:nvPr>
        </p:nvGraphicFramePr>
        <p:xfrm>
          <a:off x="1448382" y="2549223"/>
          <a:ext cx="106203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32937" imgH="177646" progId="Equation.DSMT4">
                  <p:embed/>
                </p:oleObj>
              </mc:Choice>
              <mc:Fallback>
                <p:oleObj name="Equation" r:id="rId18" imgW="532937" imgH="177646" progId="Equation.DSMT4">
                  <p:embed/>
                  <p:pic>
                    <p:nvPicPr>
                      <p:cNvPr id="10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8382" y="2549223"/>
                        <a:ext cx="1062038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0690410"/>
              </p:ext>
            </p:extLst>
          </p:nvPr>
        </p:nvGraphicFramePr>
        <p:xfrm>
          <a:off x="876883" y="3335035"/>
          <a:ext cx="2043113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28254" imgH="482391" progId="Equation.DSMT4">
                  <p:embed/>
                </p:oleObj>
              </mc:Choice>
              <mc:Fallback>
                <p:oleObj name="Equation" r:id="rId20" imgW="1028254" imgH="482391" progId="Equation.DSMT4">
                  <p:embed/>
                  <p:pic>
                    <p:nvPicPr>
                      <p:cNvPr id="10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883" y="3335035"/>
                        <a:ext cx="2043113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0575843"/>
              </p:ext>
            </p:extLst>
          </p:nvPr>
        </p:nvGraphicFramePr>
        <p:xfrm>
          <a:off x="1392821" y="3482673"/>
          <a:ext cx="884237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44114" imgH="177646" progId="Equation.DSMT4">
                  <p:embed/>
                </p:oleObj>
              </mc:Choice>
              <mc:Fallback>
                <p:oleObj name="Equation" r:id="rId21" imgW="444114" imgH="177646" progId="Equation.DSMT4">
                  <p:embed/>
                  <p:pic>
                    <p:nvPicPr>
                      <p:cNvPr id="103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2821" y="3482673"/>
                        <a:ext cx="884237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983055"/>
              </p:ext>
            </p:extLst>
          </p:nvPr>
        </p:nvGraphicFramePr>
        <p:xfrm>
          <a:off x="4703488" y="149654"/>
          <a:ext cx="16891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850531" imgH="431613" progId="Equation.DSMT4">
                  <p:embed/>
                </p:oleObj>
              </mc:Choice>
              <mc:Fallback>
                <p:oleObj name="Equation" r:id="rId23" imgW="850531" imgH="431613" progId="Equation.DSMT4">
                  <p:embed/>
                  <p:pic>
                    <p:nvPicPr>
                      <p:cNvPr id="103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3488" y="149654"/>
                        <a:ext cx="1689100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081462" y="4674213"/>
            <a:ext cx="873125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en-CA" sz="2300" b="1" dirty="0">
                <a:solidFill>
                  <a:srgbClr val="FF0000"/>
                </a:solidFill>
              </a:rPr>
              <a:t>LCD</a:t>
            </a:r>
          </a:p>
        </p:txBody>
      </p:sp>
      <p:graphicFrame>
        <p:nvGraphicFramePr>
          <p:cNvPr id="1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5450907"/>
              </p:ext>
            </p:extLst>
          </p:nvPr>
        </p:nvGraphicFramePr>
        <p:xfrm>
          <a:off x="4811712" y="4620238"/>
          <a:ext cx="17748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926698" imgH="253890" progId="Equation.DSMT4">
                  <p:embed/>
                </p:oleObj>
              </mc:Choice>
              <mc:Fallback>
                <p:oleObj name="Equation" r:id="rId25" imgW="926698" imgH="253890" progId="Equation.DSMT4">
                  <p:embed/>
                  <p:pic>
                    <p:nvPicPr>
                      <p:cNvPr id="1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1712" y="4620238"/>
                        <a:ext cx="177482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1310494"/>
              </p:ext>
            </p:extLst>
          </p:nvPr>
        </p:nvGraphicFramePr>
        <p:xfrm>
          <a:off x="4095749" y="1339744"/>
          <a:ext cx="1714500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066800" imgH="482600" progId="Equation.DSMT4">
                  <p:embed/>
                </p:oleObj>
              </mc:Choice>
              <mc:Fallback>
                <p:oleObj name="Equation" r:id="rId27" imgW="1066800" imgH="482600" progId="Equation.DSMT4">
                  <p:embed/>
                  <p:pic>
                    <p:nvPicPr>
                      <p:cNvPr id="103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49" y="1339744"/>
                        <a:ext cx="1714500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011764"/>
              </p:ext>
            </p:extLst>
          </p:nvPr>
        </p:nvGraphicFramePr>
        <p:xfrm>
          <a:off x="5897712" y="1340835"/>
          <a:ext cx="1531937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952087" imgH="482391" progId="Equation.DSMT4">
                  <p:embed/>
                </p:oleObj>
              </mc:Choice>
              <mc:Fallback>
                <p:oleObj name="Equation" r:id="rId29" imgW="952087" imgH="482391" progId="Equation.DSMT4">
                  <p:embed/>
                  <p:pic>
                    <p:nvPicPr>
                      <p:cNvPr id="104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7712" y="1340835"/>
                        <a:ext cx="1531937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128093"/>
              </p:ext>
            </p:extLst>
          </p:nvPr>
        </p:nvGraphicFramePr>
        <p:xfrm>
          <a:off x="4340225" y="1339745"/>
          <a:ext cx="11128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58558" imgH="253890" progId="Equation.DSMT4">
                  <p:embed/>
                </p:oleObj>
              </mc:Choice>
              <mc:Fallback>
                <p:oleObj name="Equation" r:id="rId31" imgW="558558" imgH="253890" progId="Equation.DSMT4">
                  <p:embed/>
                  <p:pic>
                    <p:nvPicPr>
                      <p:cNvPr id="104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0225" y="1339745"/>
                        <a:ext cx="111283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022768"/>
              </p:ext>
            </p:extLst>
          </p:nvPr>
        </p:nvGraphicFramePr>
        <p:xfrm>
          <a:off x="6096000" y="1334982"/>
          <a:ext cx="11890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96641" imgH="253890" progId="Equation.DSMT4">
                  <p:embed/>
                </p:oleObj>
              </mc:Choice>
              <mc:Fallback>
                <p:oleObj name="Equation" r:id="rId33" imgW="596641" imgH="253890" progId="Equation.DSMT4">
                  <p:embed/>
                  <p:pic>
                    <p:nvPicPr>
                      <p:cNvPr id="104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334982"/>
                        <a:ext cx="118903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4829899"/>
              </p:ext>
            </p:extLst>
          </p:nvPr>
        </p:nvGraphicFramePr>
        <p:xfrm>
          <a:off x="4727575" y="2339869"/>
          <a:ext cx="1939925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206500" imgH="482600" progId="Equation.DSMT4">
                  <p:embed/>
                </p:oleObj>
              </mc:Choice>
              <mc:Fallback>
                <p:oleObj name="Equation" r:id="rId35" imgW="1206500" imgH="482600" progId="Equation.DSMT4">
                  <p:embed/>
                  <p:pic>
                    <p:nvPicPr>
                      <p:cNvPr id="104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575" y="2339869"/>
                        <a:ext cx="1939925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2811269"/>
              </p:ext>
            </p:extLst>
          </p:nvPr>
        </p:nvGraphicFramePr>
        <p:xfrm>
          <a:off x="4595812" y="2411307"/>
          <a:ext cx="88582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44114" imgH="177646" progId="Equation.DSMT4">
                  <p:embed/>
                </p:oleObj>
              </mc:Choice>
              <mc:Fallback>
                <p:oleObj name="Equation" r:id="rId37" imgW="444114" imgH="177646" progId="Equation.DSMT4">
                  <p:embed/>
                  <p:pic>
                    <p:nvPicPr>
                      <p:cNvPr id="104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5812" y="2411307"/>
                        <a:ext cx="88582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0148536"/>
              </p:ext>
            </p:extLst>
          </p:nvPr>
        </p:nvGraphicFramePr>
        <p:xfrm>
          <a:off x="5524500" y="2414482"/>
          <a:ext cx="1062037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532937" imgH="177646" progId="Equation.DSMT4">
                  <p:embed/>
                </p:oleObj>
              </mc:Choice>
              <mc:Fallback>
                <p:oleObj name="Equation" r:id="rId39" imgW="532937" imgH="177646" progId="Equation.DSMT4">
                  <p:embed/>
                  <p:pic>
                    <p:nvPicPr>
                      <p:cNvPr id="104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2414482"/>
                        <a:ext cx="1062037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343835"/>
              </p:ext>
            </p:extLst>
          </p:nvPr>
        </p:nvGraphicFramePr>
        <p:xfrm>
          <a:off x="4667250" y="3311419"/>
          <a:ext cx="1939925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206500" imgH="482600" progId="Equation.DSMT4">
                  <p:embed/>
                </p:oleObj>
              </mc:Choice>
              <mc:Fallback>
                <p:oleObj name="Equation" r:id="rId41" imgW="1206500" imgH="482600" progId="Equation.DSMT4">
                  <p:embed/>
                  <p:pic>
                    <p:nvPicPr>
                      <p:cNvPr id="104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0" y="3311419"/>
                        <a:ext cx="1939925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8300293"/>
              </p:ext>
            </p:extLst>
          </p:nvPr>
        </p:nvGraphicFramePr>
        <p:xfrm>
          <a:off x="5167311" y="3414607"/>
          <a:ext cx="858838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31425" imgH="177646" progId="Equation.DSMT4">
                  <p:embed/>
                </p:oleObj>
              </mc:Choice>
              <mc:Fallback>
                <p:oleObj name="Equation" r:id="rId42" imgW="431425" imgH="177646" progId="Equation.DSMT4">
                  <p:embed/>
                  <p:pic>
                    <p:nvPicPr>
                      <p:cNvPr id="1047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311" y="3414607"/>
                        <a:ext cx="858838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7004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6111869"/>
              </p:ext>
            </p:extLst>
          </p:nvPr>
        </p:nvGraphicFramePr>
        <p:xfrm>
          <a:off x="6072983" y="242542"/>
          <a:ext cx="1709737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39392" imgH="431613" progId="Equation.DSMT4">
                  <p:embed/>
                </p:oleObj>
              </mc:Choice>
              <mc:Fallback>
                <p:oleObj name="Equation" r:id="rId3" imgW="939392" imgH="431613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983" y="242542"/>
                        <a:ext cx="1709737" cy="78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6630896"/>
              </p:ext>
            </p:extLst>
          </p:nvPr>
        </p:nvGraphicFramePr>
        <p:xfrm>
          <a:off x="2088357" y="242542"/>
          <a:ext cx="1714500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02865" imgH="431613" progId="Equation.DSMT4">
                  <p:embed/>
                </p:oleObj>
              </mc:Choice>
              <mc:Fallback>
                <p:oleObj name="Equation" r:id="rId5" imgW="1002865" imgH="431613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8357" y="242542"/>
                        <a:ext cx="1714500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037861" y="1197928"/>
            <a:ext cx="873125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en-CA" sz="2300" b="1">
                <a:solidFill>
                  <a:srgbClr val="FF0000"/>
                </a:solidFill>
              </a:rPr>
              <a:t>LCD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8822139"/>
              </p:ext>
            </p:extLst>
          </p:nvPr>
        </p:nvGraphicFramePr>
        <p:xfrm>
          <a:off x="2907810" y="1212215"/>
          <a:ext cx="11303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60113" imgH="253890" progId="Equation.DSMT4">
                  <p:embed/>
                </p:oleObj>
              </mc:Choice>
              <mc:Fallback>
                <p:oleObj name="Equation" r:id="rId7" imgW="660113" imgH="25389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7810" y="1212215"/>
                        <a:ext cx="1130300" cy="485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983289" y="1229967"/>
            <a:ext cx="873125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en-CA" sz="2300" b="1">
                <a:solidFill>
                  <a:srgbClr val="FF0000"/>
                </a:solidFill>
              </a:rPr>
              <a:t>LCD</a:t>
            </a:r>
          </a:p>
        </p:txBody>
      </p:sp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7371173"/>
              </p:ext>
            </p:extLst>
          </p:nvPr>
        </p:nvGraphicFramePr>
        <p:xfrm>
          <a:off x="6840538" y="1244254"/>
          <a:ext cx="15430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01309" imgH="253890" progId="Equation.DSMT4">
                  <p:embed/>
                </p:oleObj>
              </mc:Choice>
              <mc:Fallback>
                <p:oleObj name="Equation" r:id="rId9" imgW="901309" imgH="253890" progId="Equation.DSMT4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0538" y="1244254"/>
                        <a:ext cx="15430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4343891"/>
              </p:ext>
            </p:extLst>
          </p:nvPr>
        </p:nvGraphicFramePr>
        <p:xfrm>
          <a:off x="1747839" y="1980854"/>
          <a:ext cx="1347787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99753" imgH="482391" progId="Equation.DSMT4">
                  <p:embed/>
                </p:oleObj>
              </mc:Choice>
              <mc:Fallback>
                <p:oleObj name="Equation" r:id="rId11" imgW="799753" imgH="482391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7839" y="1980854"/>
                        <a:ext cx="1347787" cy="957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9357917"/>
              </p:ext>
            </p:extLst>
          </p:nvPr>
        </p:nvGraphicFramePr>
        <p:xfrm>
          <a:off x="3254375" y="1980854"/>
          <a:ext cx="1841500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91726" imgH="482391" progId="Equation.DSMT4">
                  <p:embed/>
                </p:oleObj>
              </mc:Choice>
              <mc:Fallback>
                <p:oleObj name="Equation" r:id="rId13" imgW="1091726" imgH="482391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375" y="1980854"/>
                        <a:ext cx="1841500" cy="957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785575"/>
              </p:ext>
            </p:extLst>
          </p:nvPr>
        </p:nvGraphicFramePr>
        <p:xfrm>
          <a:off x="5819776" y="1980854"/>
          <a:ext cx="1776413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54100" imgH="482600" progId="Equation.DSMT4">
                  <p:embed/>
                </p:oleObj>
              </mc:Choice>
              <mc:Fallback>
                <p:oleObj name="Equation" r:id="rId15" imgW="1054100" imgH="482600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9776" y="1980854"/>
                        <a:ext cx="1776413" cy="957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5679179"/>
              </p:ext>
            </p:extLst>
          </p:nvPr>
        </p:nvGraphicFramePr>
        <p:xfrm>
          <a:off x="7727950" y="1980854"/>
          <a:ext cx="1582738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39392" imgH="482391" progId="Equation.DSMT4">
                  <p:embed/>
                </p:oleObj>
              </mc:Choice>
              <mc:Fallback>
                <p:oleObj name="Equation" r:id="rId17" imgW="939392" imgH="482391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7950" y="1980854"/>
                        <a:ext cx="1582738" cy="957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877747"/>
              </p:ext>
            </p:extLst>
          </p:nvPr>
        </p:nvGraphicFramePr>
        <p:xfrm>
          <a:off x="1738314" y="2004666"/>
          <a:ext cx="119697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10891" imgH="253890" progId="Equation.DSMT4">
                  <p:embed/>
                </p:oleObj>
              </mc:Choice>
              <mc:Fallback>
                <p:oleObj name="Equation" r:id="rId19" imgW="710891" imgH="253890" progId="Equation.DSMT4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314" y="2004666"/>
                        <a:ext cx="1196975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397291"/>
              </p:ext>
            </p:extLst>
          </p:nvPr>
        </p:nvGraphicFramePr>
        <p:xfrm>
          <a:off x="3243264" y="2004666"/>
          <a:ext cx="170973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15559" imgH="253890" progId="Equation.DSMT4">
                  <p:embed/>
                </p:oleObj>
              </mc:Choice>
              <mc:Fallback>
                <p:oleObj name="Equation" r:id="rId21" imgW="1015559" imgH="253890" progId="Equation.DSMT4">
                  <p:embed/>
                  <p:pic>
                    <p:nvPicPr>
                      <p:cNvPr id="20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3264" y="2004666"/>
                        <a:ext cx="1709737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838998"/>
              </p:ext>
            </p:extLst>
          </p:nvPr>
        </p:nvGraphicFramePr>
        <p:xfrm>
          <a:off x="5738814" y="2004666"/>
          <a:ext cx="164623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977476" imgH="253890" progId="Equation.DSMT4">
                  <p:embed/>
                </p:oleObj>
              </mc:Choice>
              <mc:Fallback>
                <p:oleObj name="Equation" r:id="rId23" imgW="977476" imgH="253890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8814" y="2004666"/>
                        <a:ext cx="1646237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4564028"/>
              </p:ext>
            </p:extLst>
          </p:nvPr>
        </p:nvGraphicFramePr>
        <p:xfrm>
          <a:off x="7739064" y="2004666"/>
          <a:ext cx="158273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939392" imgH="253890" progId="Equation.DSMT4">
                  <p:embed/>
                </p:oleObj>
              </mc:Choice>
              <mc:Fallback>
                <p:oleObj name="Equation" r:id="rId25" imgW="939392" imgH="253890" progId="Equation.DSMT4">
                  <p:embed/>
                  <p:pic>
                    <p:nvPicPr>
                      <p:cNvPr id="206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9064" y="2004666"/>
                        <a:ext cx="1582737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025832"/>
              </p:ext>
            </p:extLst>
          </p:nvPr>
        </p:nvGraphicFramePr>
        <p:xfrm>
          <a:off x="1738314" y="3052416"/>
          <a:ext cx="1347787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799753" imgH="482391" progId="Equation.DSMT4">
                  <p:embed/>
                </p:oleObj>
              </mc:Choice>
              <mc:Fallback>
                <p:oleObj name="Equation" r:id="rId27" imgW="799753" imgH="482391" progId="Equation.DSMT4">
                  <p:embed/>
                  <p:pic>
                    <p:nvPicPr>
                      <p:cNvPr id="206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314" y="3052416"/>
                        <a:ext cx="1347787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744046"/>
              </p:ext>
            </p:extLst>
          </p:nvPr>
        </p:nvGraphicFramePr>
        <p:xfrm>
          <a:off x="1738313" y="3076229"/>
          <a:ext cx="11112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60113" imgH="215806" progId="Equation.DSMT4">
                  <p:embed/>
                </p:oleObj>
              </mc:Choice>
              <mc:Fallback>
                <p:oleObj name="Equation" r:id="rId28" imgW="660113" imgH="215806" progId="Equation.DSMT4">
                  <p:embed/>
                  <p:pic>
                    <p:nvPicPr>
                      <p:cNvPr id="206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313" y="3076229"/>
                        <a:ext cx="1111250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9731790"/>
              </p:ext>
            </p:extLst>
          </p:nvPr>
        </p:nvGraphicFramePr>
        <p:xfrm>
          <a:off x="3238500" y="3052416"/>
          <a:ext cx="1841500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091726" imgH="482391" progId="Equation.DSMT4">
                  <p:embed/>
                </p:oleObj>
              </mc:Choice>
              <mc:Fallback>
                <p:oleObj name="Equation" r:id="rId30" imgW="1091726" imgH="482391" progId="Equation.DSMT4">
                  <p:embed/>
                  <p:pic>
                    <p:nvPicPr>
                      <p:cNvPr id="206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3052416"/>
                        <a:ext cx="1841500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482795"/>
              </p:ext>
            </p:extLst>
          </p:nvPr>
        </p:nvGraphicFramePr>
        <p:xfrm>
          <a:off x="3314700" y="3111154"/>
          <a:ext cx="19240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143000" imgH="215900" progId="Equation.DSMT4">
                  <p:embed/>
                </p:oleObj>
              </mc:Choice>
              <mc:Fallback>
                <p:oleObj name="Equation" r:id="rId31" imgW="1143000" imgH="215900" progId="Equation.DSMT4">
                  <p:embed/>
                  <p:pic>
                    <p:nvPicPr>
                      <p:cNvPr id="206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3111154"/>
                        <a:ext cx="1924050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684800"/>
              </p:ext>
            </p:extLst>
          </p:nvPr>
        </p:nvGraphicFramePr>
        <p:xfrm>
          <a:off x="2166939" y="4266854"/>
          <a:ext cx="2270125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346200" imgH="482600" progId="Equation.DSMT4">
                  <p:embed/>
                </p:oleObj>
              </mc:Choice>
              <mc:Fallback>
                <p:oleObj name="Equation" r:id="rId33" imgW="1346200" imgH="482600" progId="Equation.DSMT4">
                  <p:embed/>
                  <p:pic>
                    <p:nvPicPr>
                      <p:cNvPr id="206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6939" y="4266854"/>
                        <a:ext cx="2270125" cy="957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766314"/>
              </p:ext>
            </p:extLst>
          </p:nvPr>
        </p:nvGraphicFramePr>
        <p:xfrm>
          <a:off x="2024064" y="4290666"/>
          <a:ext cx="55562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30057" imgH="215806" progId="Equation.DSMT4">
                  <p:embed/>
                </p:oleObj>
              </mc:Choice>
              <mc:Fallback>
                <p:oleObj name="Equation" r:id="rId35" imgW="330057" imgH="215806" progId="Equation.DSMT4">
                  <p:embed/>
                  <p:pic>
                    <p:nvPicPr>
                      <p:cNvPr id="2067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4" y="4290666"/>
                        <a:ext cx="555625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1616101"/>
              </p:ext>
            </p:extLst>
          </p:nvPr>
        </p:nvGraphicFramePr>
        <p:xfrm>
          <a:off x="2595563" y="4362104"/>
          <a:ext cx="51276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04404" imgH="177569" progId="Equation.DSMT4">
                  <p:embed/>
                </p:oleObj>
              </mc:Choice>
              <mc:Fallback>
                <p:oleObj name="Equation" r:id="rId37" imgW="304404" imgH="177569" progId="Equation.DSMT4">
                  <p:embed/>
                  <p:pic>
                    <p:nvPicPr>
                      <p:cNvPr id="206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5563" y="4362104"/>
                        <a:ext cx="512762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8671506"/>
              </p:ext>
            </p:extLst>
          </p:nvPr>
        </p:nvGraphicFramePr>
        <p:xfrm>
          <a:off x="3095626" y="4362104"/>
          <a:ext cx="512763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04404" imgH="177569" progId="Equation.DSMT4">
                  <p:embed/>
                </p:oleObj>
              </mc:Choice>
              <mc:Fallback>
                <p:oleObj name="Equation" r:id="rId39" imgW="304404" imgH="177569" progId="Equation.DSMT4">
                  <p:embed/>
                  <p:pic>
                    <p:nvPicPr>
                      <p:cNvPr id="2069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26" y="4362104"/>
                        <a:ext cx="512763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469813"/>
              </p:ext>
            </p:extLst>
          </p:nvPr>
        </p:nvGraphicFramePr>
        <p:xfrm>
          <a:off x="3582988" y="4362104"/>
          <a:ext cx="51276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304404" imgH="177569" progId="Equation.DSMT4">
                  <p:embed/>
                </p:oleObj>
              </mc:Choice>
              <mc:Fallback>
                <p:oleObj name="Equation" r:id="rId40" imgW="304404" imgH="177569" progId="Equation.DSMT4">
                  <p:embed/>
                  <p:pic>
                    <p:nvPicPr>
                      <p:cNvPr id="207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2988" y="4362104"/>
                        <a:ext cx="512762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6288831"/>
              </p:ext>
            </p:extLst>
          </p:nvPr>
        </p:nvGraphicFramePr>
        <p:xfrm>
          <a:off x="4095750" y="4362104"/>
          <a:ext cx="361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215619" imgH="177569" progId="Equation.DSMT4">
                  <p:embed/>
                </p:oleObj>
              </mc:Choice>
              <mc:Fallback>
                <p:oleObj name="Equation" r:id="rId42" imgW="215619" imgH="177569" progId="Equation.DSMT4">
                  <p:embed/>
                  <p:pic>
                    <p:nvPicPr>
                      <p:cNvPr id="2071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4362104"/>
                        <a:ext cx="361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8461664"/>
              </p:ext>
            </p:extLst>
          </p:nvPr>
        </p:nvGraphicFramePr>
        <p:xfrm>
          <a:off x="2301876" y="5381279"/>
          <a:ext cx="1712913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016000" imgH="482600" progId="Equation.DSMT4">
                  <p:embed/>
                </p:oleObj>
              </mc:Choice>
              <mc:Fallback>
                <p:oleObj name="Equation" r:id="rId44" imgW="1016000" imgH="482600" progId="Equation.DSMT4">
                  <p:embed/>
                  <p:pic>
                    <p:nvPicPr>
                      <p:cNvPr id="2072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1876" y="5381279"/>
                        <a:ext cx="1712913" cy="957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3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010091"/>
              </p:ext>
            </p:extLst>
          </p:nvPr>
        </p:nvGraphicFramePr>
        <p:xfrm>
          <a:off x="2667001" y="5409854"/>
          <a:ext cx="98266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583693" imgH="215713" progId="Equation.DSMT4">
                  <p:embed/>
                </p:oleObj>
              </mc:Choice>
              <mc:Fallback>
                <p:oleObj name="Equation" r:id="rId46" imgW="583693" imgH="215713" progId="Equation.DSMT4">
                  <p:embed/>
                  <p:pic>
                    <p:nvPicPr>
                      <p:cNvPr id="2073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1" y="5409854"/>
                        <a:ext cx="982663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4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8540420"/>
              </p:ext>
            </p:extLst>
          </p:nvPr>
        </p:nvGraphicFramePr>
        <p:xfrm>
          <a:off x="5667376" y="3052416"/>
          <a:ext cx="1776413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054100" imgH="482600" progId="Equation.DSMT4">
                  <p:embed/>
                </p:oleObj>
              </mc:Choice>
              <mc:Fallback>
                <p:oleObj name="Equation" r:id="rId48" imgW="1054100" imgH="482600" progId="Equation.DSMT4">
                  <p:embed/>
                  <p:pic>
                    <p:nvPicPr>
                      <p:cNvPr id="2074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76" y="3052416"/>
                        <a:ext cx="1776413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5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0510661"/>
              </p:ext>
            </p:extLst>
          </p:nvPr>
        </p:nvGraphicFramePr>
        <p:xfrm>
          <a:off x="7524751" y="3052416"/>
          <a:ext cx="2011363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193800" imgH="482600" progId="Equation.DSMT4">
                  <p:embed/>
                </p:oleObj>
              </mc:Choice>
              <mc:Fallback>
                <p:oleObj name="Equation" r:id="rId49" imgW="1193800" imgH="482600" progId="Equation.DSMT4">
                  <p:embed/>
                  <p:pic>
                    <p:nvPicPr>
                      <p:cNvPr id="2075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1" y="3052416"/>
                        <a:ext cx="2011363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6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8477310"/>
              </p:ext>
            </p:extLst>
          </p:nvPr>
        </p:nvGraphicFramePr>
        <p:xfrm>
          <a:off x="5524500" y="3076229"/>
          <a:ext cx="175418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040948" imgH="215806" progId="Equation.DSMT4">
                  <p:embed/>
                </p:oleObj>
              </mc:Choice>
              <mc:Fallback>
                <p:oleObj name="Equation" r:id="rId51" imgW="1040948" imgH="215806" progId="Equation.DSMT4">
                  <p:embed/>
                  <p:pic>
                    <p:nvPicPr>
                      <p:cNvPr id="2076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3076229"/>
                        <a:ext cx="1754188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7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846141"/>
              </p:ext>
            </p:extLst>
          </p:nvPr>
        </p:nvGraphicFramePr>
        <p:xfrm>
          <a:off x="7585075" y="3111154"/>
          <a:ext cx="17970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066337" imgH="215806" progId="Equation.DSMT4">
                  <p:embed/>
                </p:oleObj>
              </mc:Choice>
              <mc:Fallback>
                <p:oleObj name="Equation" r:id="rId53" imgW="1066337" imgH="215806" progId="Equation.DSMT4">
                  <p:embed/>
                  <p:pic>
                    <p:nvPicPr>
                      <p:cNvPr id="2077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5075" y="3111154"/>
                        <a:ext cx="1797050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8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3965905"/>
              </p:ext>
            </p:extLst>
          </p:nvPr>
        </p:nvGraphicFramePr>
        <p:xfrm>
          <a:off x="6061076" y="4238279"/>
          <a:ext cx="2652713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574800" imgH="482600" progId="Equation.DSMT4">
                  <p:embed/>
                </p:oleObj>
              </mc:Choice>
              <mc:Fallback>
                <p:oleObj name="Equation" r:id="rId55" imgW="1574800" imgH="482600" progId="Equation.DSMT4">
                  <p:embed/>
                  <p:pic>
                    <p:nvPicPr>
                      <p:cNvPr id="2078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1076" y="4238279"/>
                        <a:ext cx="2652713" cy="957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9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687253"/>
              </p:ext>
            </p:extLst>
          </p:nvPr>
        </p:nvGraphicFramePr>
        <p:xfrm>
          <a:off x="6148388" y="4266854"/>
          <a:ext cx="449262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266353" imgH="215619" progId="Equation.DSMT4">
                  <p:embed/>
                </p:oleObj>
              </mc:Choice>
              <mc:Fallback>
                <p:oleObj name="Equation" r:id="rId57" imgW="266353" imgH="215619" progId="Equation.DSMT4">
                  <p:embed/>
                  <p:pic>
                    <p:nvPicPr>
                      <p:cNvPr id="2079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8388" y="4266854"/>
                        <a:ext cx="449262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0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586641"/>
              </p:ext>
            </p:extLst>
          </p:nvPr>
        </p:nvGraphicFramePr>
        <p:xfrm>
          <a:off x="6583363" y="4338292"/>
          <a:ext cx="51276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304404" imgH="177569" progId="Equation.DSMT4">
                  <p:embed/>
                </p:oleObj>
              </mc:Choice>
              <mc:Fallback>
                <p:oleObj name="Equation" r:id="rId59" imgW="304404" imgH="177569" progId="Equation.DSMT4">
                  <p:embed/>
                  <p:pic>
                    <p:nvPicPr>
                      <p:cNvPr id="208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3363" y="4338292"/>
                        <a:ext cx="512762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1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040397"/>
              </p:ext>
            </p:extLst>
          </p:nvPr>
        </p:nvGraphicFramePr>
        <p:xfrm>
          <a:off x="7159626" y="4409728"/>
          <a:ext cx="384175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228600" imgH="139700" progId="Equation.DSMT4">
                  <p:embed/>
                </p:oleObj>
              </mc:Choice>
              <mc:Fallback>
                <p:oleObj name="Equation" r:id="rId60" imgW="228600" imgH="139700" progId="Equation.DSMT4">
                  <p:embed/>
                  <p:pic>
                    <p:nvPicPr>
                      <p:cNvPr id="2081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26" y="4409728"/>
                        <a:ext cx="384175" cy="261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2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305308"/>
              </p:ext>
            </p:extLst>
          </p:nvPr>
        </p:nvGraphicFramePr>
        <p:xfrm>
          <a:off x="7612063" y="4338291"/>
          <a:ext cx="341312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203024" imgH="164957" progId="Equation.DSMT4">
                  <p:embed/>
                </p:oleObj>
              </mc:Choice>
              <mc:Fallback>
                <p:oleObj name="Equation" r:id="rId62" imgW="203024" imgH="164957" progId="Equation.DSMT4">
                  <p:embed/>
                  <p:pic>
                    <p:nvPicPr>
                      <p:cNvPr id="2082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2063" y="4338291"/>
                        <a:ext cx="341312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3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5407331"/>
              </p:ext>
            </p:extLst>
          </p:nvPr>
        </p:nvGraphicFramePr>
        <p:xfrm>
          <a:off x="8015288" y="4338292"/>
          <a:ext cx="361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215619" imgH="177569" progId="Equation.DSMT4">
                  <p:embed/>
                </p:oleObj>
              </mc:Choice>
              <mc:Fallback>
                <p:oleObj name="Equation" r:id="rId64" imgW="215619" imgH="177569" progId="Equation.DSMT4">
                  <p:embed/>
                  <p:pic>
                    <p:nvPicPr>
                      <p:cNvPr id="2083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5288" y="4338292"/>
                        <a:ext cx="36195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4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911531"/>
              </p:ext>
            </p:extLst>
          </p:nvPr>
        </p:nvGraphicFramePr>
        <p:xfrm>
          <a:off x="6229351" y="5452716"/>
          <a:ext cx="2652713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1574800" imgH="482600" progId="Equation.DSMT4">
                  <p:embed/>
                </p:oleObj>
              </mc:Choice>
              <mc:Fallback>
                <p:oleObj name="Equation" r:id="rId66" imgW="1574800" imgH="482600" progId="Equation.DSMT4">
                  <p:embed/>
                  <p:pic>
                    <p:nvPicPr>
                      <p:cNvPr id="2084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9351" y="5452716"/>
                        <a:ext cx="2652713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5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247458"/>
              </p:ext>
            </p:extLst>
          </p:nvPr>
        </p:nvGraphicFramePr>
        <p:xfrm>
          <a:off x="6777038" y="5505104"/>
          <a:ext cx="13906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825142" imgH="215806" progId="Equation.DSMT4">
                  <p:embed/>
                </p:oleObj>
              </mc:Choice>
              <mc:Fallback>
                <p:oleObj name="Equation" r:id="rId67" imgW="825142" imgH="215806" progId="Equation.DSMT4">
                  <p:embed/>
                  <p:pic>
                    <p:nvPicPr>
                      <p:cNvPr id="2085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7038" y="5505104"/>
                        <a:ext cx="1390650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 Box 5"/>
          <p:cNvSpPr txBox="1">
            <a:spLocks noChangeArrowheads="1"/>
          </p:cNvSpPr>
          <p:nvPr/>
        </p:nvSpPr>
        <p:spPr bwMode="auto">
          <a:xfrm>
            <a:off x="1524000" y="6613526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69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37903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C539D-61EE-4B05-BC08-87210A897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884" y="151904"/>
            <a:ext cx="7467600" cy="562074"/>
          </a:xfrm>
        </p:spPr>
        <p:txBody>
          <a:bodyPr/>
          <a:lstStyle/>
          <a:p>
            <a:r>
              <a:rPr lang="en-CA" dirty="0"/>
              <a:t>Factor the Denominators!!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F3F03-2DF8-4B59-B7D8-EA94763FCD2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344" y="836712"/>
            <a:ext cx="11521280" cy="1728192"/>
          </a:xfrm>
        </p:spPr>
        <p:txBody>
          <a:bodyPr/>
          <a:lstStyle/>
          <a:p>
            <a:r>
              <a:rPr lang="en-CA" dirty="0"/>
              <a:t>If the denominator is a trinomial or a difference of squares, “ALWAYS” factor them first!!</a:t>
            </a:r>
          </a:p>
          <a:p>
            <a:r>
              <a:rPr lang="en-CA" dirty="0"/>
              <a:t>After factoring, look for any missing terms or binomials!</a:t>
            </a:r>
          </a:p>
          <a:p>
            <a:r>
              <a:rPr lang="en-CA" dirty="0"/>
              <a:t>Then multiply those missing terms in to get the LCD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C3B8B183-9D1A-431A-ADD5-C514FDC9F4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1726021"/>
              </p:ext>
            </p:extLst>
          </p:nvPr>
        </p:nvGraphicFramePr>
        <p:xfrm>
          <a:off x="1939610" y="2657476"/>
          <a:ext cx="183832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28254" imgH="431613" progId="Equation.DSMT4">
                  <p:embed/>
                </p:oleObj>
              </mc:Choice>
              <mc:Fallback>
                <p:oleObj name="Equation" r:id="rId3" imgW="1028254" imgH="431613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C3B8B183-9D1A-431A-ADD5-C514FDC9F4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9610" y="2657476"/>
                        <a:ext cx="1838325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13">
            <a:extLst>
              <a:ext uri="{FF2B5EF4-FFF2-40B4-BE49-F238E27FC236}">
                <a16:creationId xmlns:a16="http://schemas.microsoft.com/office/drawing/2014/main" id="{43EC4454-FACB-415C-9522-5EAA2D8516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872" y="2636912"/>
            <a:ext cx="468052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The denominator in the 1</a:t>
            </a:r>
            <a:r>
              <a:rPr lang="en-CA" altLang="en-US" sz="2000" baseline="30000" dirty="0">
                <a:latin typeface="Gill Sans MT" panose="020B0502020104020203" pitchFamily="34" charset="0"/>
              </a:rPr>
              <a:t>st</a:t>
            </a:r>
            <a:r>
              <a:rPr lang="en-CA" altLang="en-US" sz="2000" dirty="0">
                <a:latin typeface="Gill Sans MT" panose="020B0502020104020203" pitchFamily="34" charset="0"/>
              </a:rPr>
              <a:t> fraction can be factored!! (Difference of squares)</a:t>
            </a:r>
          </a:p>
        </p:txBody>
      </p:sp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4CDDF0F5-DE5E-459C-AA1C-8BC541A770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77171"/>
              </p:ext>
            </p:extLst>
          </p:nvPr>
        </p:nvGraphicFramePr>
        <p:xfrm>
          <a:off x="1330932" y="3503169"/>
          <a:ext cx="2611437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00200" imgH="482400" progId="Equation.DSMT4">
                  <p:embed/>
                </p:oleObj>
              </mc:Choice>
              <mc:Fallback>
                <p:oleObj name="Equation" r:id="rId5" imgW="1600200" imgH="48240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4CDDF0F5-DE5E-459C-AA1C-8BC541A770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932" y="3503169"/>
                        <a:ext cx="2611437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13">
            <a:extLst>
              <a:ext uri="{FF2B5EF4-FFF2-40B4-BE49-F238E27FC236}">
                <a16:creationId xmlns:a16="http://schemas.microsoft.com/office/drawing/2014/main" id="{B7242424-1F49-455D-B4EE-5619D4FAE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0124" y="3385786"/>
            <a:ext cx="468052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Now we see that the common denominator just needs “x+4” and “x-4”</a:t>
            </a: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E17ECFE5-9AE3-4B5A-9024-84488FD55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6695" y="4093672"/>
            <a:ext cx="219487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LCD:  (x+4)(x-4)</a:t>
            </a:r>
          </a:p>
        </p:txBody>
      </p:sp>
      <p:sp>
        <p:nvSpPr>
          <p:cNvPr id="11" name="TextBox 13">
            <a:extLst>
              <a:ext uri="{FF2B5EF4-FFF2-40B4-BE49-F238E27FC236}">
                <a16:creationId xmlns:a16="http://schemas.microsoft.com/office/drawing/2014/main" id="{C8F62F1C-6AAD-4BE9-B003-53C2DBFEE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1864" y="4514444"/>
            <a:ext cx="56886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The 1</a:t>
            </a:r>
            <a:r>
              <a:rPr lang="en-CA" altLang="en-US" sz="2000" baseline="30000" dirty="0">
                <a:latin typeface="Gill Sans MT" panose="020B0502020104020203" pitchFamily="34" charset="0"/>
              </a:rPr>
              <a:t>st</a:t>
            </a:r>
            <a:r>
              <a:rPr lang="en-CA" altLang="en-US" sz="2000" dirty="0">
                <a:latin typeface="Gill Sans MT" panose="020B0502020104020203" pitchFamily="34" charset="0"/>
              </a:rPr>
              <a:t> fraction doesn’t need to multiply in any terms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096A3FC5-9772-4F97-B278-0AE1C358A8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8081" y="5001613"/>
            <a:ext cx="453210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000" dirty="0">
                <a:latin typeface="Gill Sans MT" panose="020B0502020104020203" pitchFamily="34" charset="0"/>
              </a:rPr>
              <a:t>The 2</a:t>
            </a:r>
            <a:r>
              <a:rPr lang="en-CA" altLang="en-US" sz="2000" baseline="30000" dirty="0">
                <a:latin typeface="Gill Sans MT" panose="020B0502020104020203" pitchFamily="34" charset="0"/>
              </a:rPr>
              <a:t>nd</a:t>
            </a:r>
            <a:r>
              <a:rPr lang="en-CA" altLang="en-US" sz="2000" dirty="0">
                <a:latin typeface="Gill Sans MT" panose="020B0502020104020203" pitchFamily="34" charset="0"/>
              </a:rPr>
              <a:t> fraction needs to multiply in (x-4)</a:t>
            </a:r>
          </a:p>
        </p:txBody>
      </p:sp>
      <p:graphicFrame>
        <p:nvGraphicFramePr>
          <p:cNvPr id="13" name="Object 8">
            <a:extLst>
              <a:ext uri="{FF2B5EF4-FFF2-40B4-BE49-F238E27FC236}">
                <a16:creationId xmlns:a16="http://schemas.microsoft.com/office/drawing/2014/main" id="{536753F2-188B-48D7-99BC-BCC6F7445C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5578812"/>
              </p:ext>
            </p:extLst>
          </p:nvPr>
        </p:nvGraphicFramePr>
        <p:xfrm>
          <a:off x="983432" y="4451004"/>
          <a:ext cx="3357563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57400" imgH="507960" progId="Equation.DSMT4">
                  <p:embed/>
                </p:oleObj>
              </mc:Choice>
              <mc:Fallback>
                <p:oleObj name="Equation" r:id="rId7" imgW="2057400" imgH="507960" progId="Equation.DSMT4">
                  <p:embed/>
                  <p:pic>
                    <p:nvPicPr>
                      <p:cNvPr id="13" name="Object 8">
                        <a:extLst>
                          <a:ext uri="{FF2B5EF4-FFF2-40B4-BE49-F238E27FC236}">
                            <a16:creationId xmlns:a16="http://schemas.microsoft.com/office/drawing/2014/main" id="{536753F2-188B-48D7-99BC-BCC6F7445C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3432" y="4451004"/>
                        <a:ext cx="3357563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2">
            <a:extLst>
              <a:ext uri="{FF2B5EF4-FFF2-40B4-BE49-F238E27FC236}">
                <a16:creationId xmlns:a16="http://schemas.microsoft.com/office/drawing/2014/main" id="{06583CDD-3D0B-4728-9EA6-250B305AEA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6217148"/>
              </p:ext>
            </p:extLst>
          </p:nvPr>
        </p:nvGraphicFramePr>
        <p:xfrm>
          <a:off x="1219529" y="5567017"/>
          <a:ext cx="1985962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77476" imgH="482391" progId="Equation.DSMT4">
                  <p:embed/>
                </p:oleObj>
              </mc:Choice>
              <mc:Fallback>
                <p:oleObj name="Equation" r:id="rId9" imgW="977476" imgH="482391" progId="Equation.DSMT4">
                  <p:embed/>
                  <p:pic>
                    <p:nvPicPr>
                      <p:cNvPr id="15" name="Object 12">
                        <a:extLst>
                          <a:ext uri="{FF2B5EF4-FFF2-40B4-BE49-F238E27FC236}">
                            <a16:creationId xmlns:a16="http://schemas.microsoft.com/office/drawing/2014/main" id="{06583CDD-3D0B-4728-9EA6-250B305AEA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529" y="5567017"/>
                        <a:ext cx="1985962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3">
            <a:extLst>
              <a:ext uri="{FF2B5EF4-FFF2-40B4-BE49-F238E27FC236}">
                <a16:creationId xmlns:a16="http://schemas.microsoft.com/office/drawing/2014/main" id="{C799610A-5711-41AD-9694-3E0F42C7D2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0454989"/>
              </p:ext>
            </p:extLst>
          </p:nvPr>
        </p:nvGraphicFramePr>
        <p:xfrm>
          <a:off x="1284616" y="5662266"/>
          <a:ext cx="99218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45626" imgH="177646" progId="Equation.DSMT4">
                  <p:embed/>
                </p:oleObj>
              </mc:Choice>
              <mc:Fallback>
                <p:oleObj name="Equation" r:id="rId11" imgW="545626" imgH="177646" progId="Equation.DSMT4">
                  <p:embed/>
                  <p:pic>
                    <p:nvPicPr>
                      <p:cNvPr id="16" name="Object 13">
                        <a:extLst>
                          <a:ext uri="{FF2B5EF4-FFF2-40B4-BE49-F238E27FC236}">
                            <a16:creationId xmlns:a16="http://schemas.microsoft.com/office/drawing/2014/main" id="{C799610A-5711-41AD-9694-3E0F42C7D2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616" y="5662266"/>
                        <a:ext cx="992188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>
            <a:extLst>
              <a:ext uri="{FF2B5EF4-FFF2-40B4-BE49-F238E27FC236}">
                <a16:creationId xmlns:a16="http://schemas.microsoft.com/office/drawing/2014/main" id="{BA9AC38C-601C-425D-B9CE-795C73A91A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361063"/>
              </p:ext>
            </p:extLst>
          </p:nvPr>
        </p:nvGraphicFramePr>
        <p:xfrm>
          <a:off x="2276804" y="5662266"/>
          <a:ext cx="9461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20248" imgH="177646" progId="Equation.DSMT4">
                  <p:embed/>
                </p:oleObj>
              </mc:Choice>
              <mc:Fallback>
                <p:oleObj name="Equation" r:id="rId13" imgW="520248" imgH="177646" progId="Equation.DSMT4">
                  <p:embed/>
                  <p:pic>
                    <p:nvPicPr>
                      <p:cNvPr id="17" name="Object 14">
                        <a:extLst>
                          <a:ext uri="{FF2B5EF4-FFF2-40B4-BE49-F238E27FC236}">
                            <a16:creationId xmlns:a16="http://schemas.microsoft.com/office/drawing/2014/main" id="{BA9AC38C-601C-425D-B9CE-795C73A91A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6804" y="5662266"/>
                        <a:ext cx="94615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5">
            <a:extLst>
              <a:ext uri="{FF2B5EF4-FFF2-40B4-BE49-F238E27FC236}">
                <a16:creationId xmlns:a16="http://schemas.microsoft.com/office/drawing/2014/main" id="{E21204BE-A1F9-414C-A4A6-FF4EAAD833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5614264"/>
              </p:ext>
            </p:extLst>
          </p:nvPr>
        </p:nvGraphicFramePr>
        <p:xfrm>
          <a:off x="3666189" y="5597526"/>
          <a:ext cx="193675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04840" imgH="482400" progId="Equation.DSMT4">
                  <p:embed/>
                </p:oleObj>
              </mc:Choice>
              <mc:Fallback>
                <p:oleObj name="Equation" r:id="rId15" imgW="1104840" imgH="482400" progId="Equation.DSMT4">
                  <p:embed/>
                  <p:pic>
                    <p:nvPicPr>
                      <p:cNvPr id="18" name="Object 15">
                        <a:extLst>
                          <a:ext uri="{FF2B5EF4-FFF2-40B4-BE49-F238E27FC236}">
                            <a16:creationId xmlns:a16="http://schemas.microsoft.com/office/drawing/2014/main" id="{E21204BE-A1F9-414C-A4A6-FF4EAAD833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6189" y="5597526"/>
                        <a:ext cx="1936750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6">
            <a:extLst>
              <a:ext uri="{FF2B5EF4-FFF2-40B4-BE49-F238E27FC236}">
                <a16:creationId xmlns:a16="http://schemas.microsoft.com/office/drawing/2014/main" id="{020A4FB4-C5ED-4808-984A-0C58D21C22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964226"/>
              </p:ext>
            </p:extLst>
          </p:nvPr>
        </p:nvGraphicFramePr>
        <p:xfrm>
          <a:off x="4063684" y="5654846"/>
          <a:ext cx="10604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83693" imgH="177646" progId="Equation.DSMT4">
                  <p:embed/>
                </p:oleObj>
              </mc:Choice>
              <mc:Fallback>
                <p:oleObj name="Equation" r:id="rId17" imgW="583693" imgH="177646" progId="Equation.DSMT4">
                  <p:embed/>
                  <p:pic>
                    <p:nvPicPr>
                      <p:cNvPr id="19" name="Object 16">
                        <a:extLst>
                          <a:ext uri="{FF2B5EF4-FFF2-40B4-BE49-F238E27FC236}">
                            <a16:creationId xmlns:a16="http://schemas.microsoft.com/office/drawing/2014/main" id="{020A4FB4-C5ED-4808-984A-0C58D21C22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3684" y="5654846"/>
                        <a:ext cx="106045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5522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55ED8-D39C-4788-92DA-E57BF8E8927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143060"/>
            <a:ext cx="11521280" cy="837669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Find the LCD and then simplify by Adding or Subtracting the expressions.  Find all the NPV’s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6529076-A390-44C8-A978-D034F7DFE3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7984697"/>
              </p:ext>
            </p:extLst>
          </p:nvPr>
        </p:nvGraphicFramePr>
        <p:xfrm>
          <a:off x="3791744" y="962025"/>
          <a:ext cx="3040062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01720" imgH="431640" progId="Equation.DSMT4">
                  <p:embed/>
                </p:oleObj>
              </mc:Choice>
              <mc:Fallback>
                <p:oleObj name="Equation" r:id="rId3" imgW="1701720" imgH="431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6529076-A390-44C8-A978-D034F7DFE3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1744" y="962025"/>
                        <a:ext cx="3040062" cy="771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ABE97837-FC95-4711-B2A5-1328A94F58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62332"/>
              </p:ext>
            </p:extLst>
          </p:nvPr>
        </p:nvGraphicFramePr>
        <p:xfrm>
          <a:off x="7722790" y="962025"/>
          <a:ext cx="3989834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34880" imgH="431640" progId="Equation.DSMT4">
                  <p:embed/>
                </p:oleObj>
              </mc:Choice>
              <mc:Fallback>
                <p:oleObj name="Equation" r:id="rId5" imgW="2234880" imgH="43164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ABE97837-FC95-4711-B2A5-1328A94F58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2790" y="962025"/>
                        <a:ext cx="3989834" cy="771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0C21F542-225D-4215-9256-59BA463A29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5482764"/>
              </p:ext>
            </p:extLst>
          </p:nvPr>
        </p:nvGraphicFramePr>
        <p:xfrm>
          <a:off x="263352" y="981075"/>
          <a:ext cx="20193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30040" imgH="431640" progId="Equation.DSMT4">
                  <p:embed/>
                </p:oleObj>
              </mc:Choice>
              <mc:Fallback>
                <p:oleObj name="Equation" r:id="rId7" imgW="1130040" imgH="43164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0C21F542-225D-4215-9256-59BA463A29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52" y="981075"/>
                        <a:ext cx="2019300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68989E2A-13F9-51A1-EA0B-B1B27C6956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963026"/>
              </p:ext>
            </p:extLst>
          </p:nvPr>
        </p:nvGraphicFramePr>
        <p:xfrm>
          <a:off x="179043" y="2360613"/>
          <a:ext cx="1555750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52200" imgH="482400" progId="Equation.DSMT4">
                  <p:embed/>
                </p:oleObj>
              </mc:Choice>
              <mc:Fallback>
                <p:oleObj name="Equation" r:id="rId9" imgW="952200" imgH="482400" progId="Equation.DSMT4">
                  <p:embed/>
                  <p:pic>
                    <p:nvPicPr>
                      <p:cNvPr id="2" name="Object 4">
                        <a:extLst>
                          <a:ext uri="{FF2B5EF4-FFF2-40B4-BE49-F238E27FC236}">
                            <a16:creationId xmlns:a16="http://schemas.microsoft.com/office/drawing/2014/main" id="{68989E2A-13F9-51A1-EA0B-B1B27C6956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43" y="2360613"/>
                        <a:ext cx="1555750" cy="881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C4579026-0F81-6C93-C808-749B45D18E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5900357"/>
              </p:ext>
            </p:extLst>
          </p:nvPr>
        </p:nvGraphicFramePr>
        <p:xfrm>
          <a:off x="1806801" y="2360613"/>
          <a:ext cx="1098550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72840" imgH="482400" progId="Equation.DSMT4">
                  <p:embed/>
                </p:oleObj>
              </mc:Choice>
              <mc:Fallback>
                <p:oleObj name="Equation" r:id="rId11" imgW="672840" imgH="482400" progId="Equation.DSMT4">
                  <p:embed/>
                  <p:pic>
                    <p:nvPicPr>
                      <p:cNvPr id="8" name="Object 5">
                        <a:extLst>
                          <a:ext uri="{FF2B5EF4-FFF2-40B4-BE49-F238E27FC236}">
                            <a16:creationId xmlns:a16="http://schemas.microsoft.com/office/drawing/2014/main" id="{C4579026-0F81-6C93-C808-749B45D18E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801" y="2360613"/>
                        <a:ext cx="1098550" cy="881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9F5D8C63-3EF4-535B-FC63-0ACEADCD98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80864"/>
              </p:ext>
            </p:extLst>
          </p:nvPr>
        </p:nvGraphicFramePr>
        <p:xfrm>
          <a:off x="2305721" y="2432743"/>
          <a:ext cx="23177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20" imgH="177480" progId="Equation.DSMT4">
                  <p:embed/>
                </p:oleObj>
              </mc:Choice>
              <mc:Fallback>
                <p:oleObj name="Equation" r:id="rId13" imgW="126720" imgH="177480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9F5D8C63-3EF4-535B-FC63-0ACEADCD98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5721" y="2432743"/>
                        <a:ext cx="231775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>
            <a:extLst>
              <a:ext uri="{FF2B5EF4-FFF2-40B4-BE49-F238E27FC236}">
                <a16:creationId xmlns:a16="http://schemas.microsoft.com/office/drawing/2014/main" id="{75E65FCF-DC40-790C-8DC8-C599BE044A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346912"/>
              </p:ext>
            </p:extLst>
          </p:nvPr>
        </p:nvGraphicFramePr>
        <p:xfrm>
          <a:off x="573757" y="2432743"/>
          <a:ext cx="80803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44240" imgH="177480" progId="Equation.DSMT4">
                  <p:embed/>
                </p:oleObj>
              </mc:Choice>
              <mc:Fallback>
                <p:oleObj name="Equation" r:id="rId15" imgW="444240" imgH="177480" progId="Equation.DSMT4">
                  <p:embed/>
                  <p:pic>
                    <p:nvPicPr>
                      <p:cNvPr id="10" name="Object 7">
                        <a:extLst>
                          <a:ext uri="{FF2B5EF4-FFF2-40B4-BE49-F238E27FC236}">
                            <a16:creationId xmlns:a16="http://schemas.microsoft.com/office/drawing/2014/main" id="{75E65FCF-DC40-790C-8DC8-C599BE044A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57" y="2432743"/>
                        <a:ext cx="808038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>
            <a:extLst>
              <a:ext uri="{FF2B5EF4-FFF2-40B4-BE49-F238E27FC236}">
                <a16:creationId xmlns:a16="http://schemas.microsoft.com/office/drawing/2014/main" id="{EEE265AF-34E0-4C6D-1317-A08137DEA0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2075514"/>
              </p:ext>
            </p:extLst>
          </p:nvPr>
        </p:nvGraphicFramePr>
        <p:xfrm>
          <a:off x="187996" y="3432868"/>
          <a:ext cx="1762125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79280" imgH="482400" progId="Equation.DSMT4">
                  <p:embed/>
                </p:oleObj>
              </mc:Choice>
              <mc:Fallback>
                <p:oleObj name="Equation" r:id="rId17" imgW="1079280" imgH="482400" progId="Equation.DSMT4">
                  <p:embed/>
                  <p:pic>
                    <p:nvPicPr>
                      <p:cNvPr id="11" name="Object 8">
                        <a:extLst>
                          <a:ext uri="{FF2B5EF4-FFF2-40B4-BE49-F238E27FC236}">
                            <a16:creationId xmlns:a16="http://schemas.microsoft.com/office/drawing/2014/main" id="{EEE265AF-34E0-4C6D-1317-A08137DEA0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96" y="3432868"/>
                        <a:ext cx="1762125" cy="881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>
            <a:extLst>
              <a:ext uri="{FF2B5EF4-FFF2-40B4-BE49-F238E27FC236}">
                <a16:creationId xmlns:a16="http://schemas.microsoft.com/office/drawing/2014/main" id="{1E590728-F34F-D05E-9518-5210A10CBF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7408153"/>
              </p:ext>
            </p:extLst>
          </p:nvPr>
        </p:nvGraphicFramePr>
        <p:xfrm>
          <a:off x="2019970" y="3432868"/>
          <a:ext cx="1555750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52200" imgH="482400" progId="Equation.DSMT4">
                  <p:embed/>
                </p:oleObj>
              </mc:Choice>
              <mc:Fallback>
                <p:oleObj name="Equation" r:id="rId19" imgW="952200" imgH="482400" progId="Equation.DSMT4">
                  <p:embed/>
                  <p:pic>
                    <p:nvPicPr>
                      <p:cNvPr id="12" name="Object 9">
                        <a:extLst>
                          <a:ext uri="{FF2B5EF4-FFF2-40B4-BE49-F238E27FC236}">
                            <a16:creationId xmlns:a16="http://schemas.microsoft.com/office/drawing/2014/main" id="{1E590728-F34F-D05E-9518-5210A10CBF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970" y="3432868"/>
                        <a:ext cx="1555750" cy="881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>
            <a:extLst>
              <a:ext uri="{FF2B5EF4-FFF2-40B4-BE49-F238E27FC236}">
                <a16:creationId xmlns:a16="http://schemas.microsoft.com/office/drawing/2014/main" id="{A34649BD-878E-2FB4-80B0-BB80496649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9640393"/>
              </p:ext>
            </p:extLst>
          </p:nvPr>
        </p:nvGraphicFramePr>
        <p:xfrm>
          <a:off x="573757" y="3528118"/>
          <a:ext cx="80803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44240" imgH="177480" progId="Equation.DSMT4">
                  <p:embed/>
                </p:oleObj>
              </mc:Choice>
              <mc:Fallback>
                <p:oleObj name="Equation" r:id="rId21" imgW="444240" imgH="177480" progId="Equation.DSMT4">
                  <p:embed/>
                  <p:pic>
                    <p:nvPicPr>
                      <p:cNvPr id="13" name="Object 10">
                        <a:extLst>
                          <a:ext uri="{FF2B5EF4-FFF2-40B4-BE49-F238E27FC236}">
                            <a16:creationId xmlns:a16="http://schemas.microsoft.com/office/drawing/2014/main" id="{A34649BD-878E-2FB4-80B0-BB80496649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57" y="3528118"/>
                        <a:ext cx="808038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>
            <a:extLst>
              <a:ext uri="{FF2B5EF4-FFF2-40B4-BE49-F238E27FC236}">
                <a16:creationId xmlns:a16="http://schemas.microsoft.com/office/drawing/2014/main" id="{86CFE5AF-6E13-4C77-A4E1-78E0BE4045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6826621"/>
              </p:ext>
            </p:extLst>
          </p:nvPr>
        </p:nvGraphicFramePr>
        <p:xfrm>
          <a:off x="2239046" y="3456854"/>
          <a:ext cx="106362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83920" imgH="253800" progId="Equation.DSMT4">
                  <p:embed/>
                </p:oleObj>
              </mc:Choice>
              <mc:Fallback>
                <p:oleObj name="Equation" r:id="rId23" imgW="583920" imgH="253800" progId="Equation.DSMT4">
                  <p:embed/>
                  <p:pic>
                    <p:nvPicPr>
                      <p:cNvPr id="14" name="Object 11">
                        <a:extLst>
                          <a:ext uri="{FF2B5EF4-FFF2-40B4-BE49-F238E27FC236}">
                            <a16:creationId xmlns:a16="http://schemas.microsoft.com/office/drawing/2014/main" id="{86CFE5AF-6E13-4C77-A4E1-78E0BE4045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046" y="3456854"/>
                        <a:ext cx="106362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2">
            <a:extLst>
              <a:ext uri="{FF2B5EF4-FFF2-40B4-BE49-F238E27FC236}">
                <a16:creationId xmlns:a16="http://schemas.microsoft.com/office/drawing/2014/main" id="{D3D673A6-983B-9F17-78EE-E994156F9D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9832323"/>
              </p:ext>
            </p:extLst>
          </p:nvPr>
        </p:nvGraphicFramePr>
        <p:xfrm>
          <a:off x="778545" y="4480618"/>
          <a:ext cx="1935162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952200" imgH="482400" progId="Equation.DSMT4">
                  <p:embed/>
                </p:oleObj>
              </mc:Choice>
              <mc:Fallback>
                <p:oleObj name="Equation" r:id="rId25" imgW="952200" imgH="482400" progId="Equation.DSMT4">
                  <p:embed/>
                  <p:pic>
                    <p:nvPicPr>
                      <p:cNvPr id="15" name="Object 12">
                        <a:extLst>
                          <a:ext uri="{FF2B5EF4-FFF2-40B4-BE49-F238E27FC236}">
                            <a16:creationId xmlns:a16="http://schemas.microsoft.com/office/drawing/2014/main" id="{D3D673A6-983B-9F17-78EE-E994156F9D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545" y="4480618"/>
                        <a:ext cx="1935162" cy="881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3">
            <a:extLst>
              <a:ext uri="{FF2B5EF4-FFF2-40B4-BE49-F238E27FC236}">
                <a16:creationId xmlns:a16="http://schemas.microsoft.com/office/drawing/2014/main" id="{80929952-234F-C5AF-B670-5E0C718223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7653124"/>
              </p:ext>
            </p:extLst>
          </p:nvPr>
        </p:nvGraphicFramePr>
        <p:xfrm>
          <a:off x="807120" y="4575868"/>
          <a:ext cx="101441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58720" imgH="177480" progId="Equation.DSMT4">
                  <p:embed/>
                </p:oleObj>
              </mc:Choice>
              <mc:Fallback>
                <p:oleObj name="Equation" r:id="rId27" imgW="558720" imgH="177480" progId="Equation.DSMT4">
                  <p:embed/>
                  <p:pic>
                    <p:nvPicPr>
                      <p:cNvPr id="16" name="Object 13">
                        <a:extLst>
                          <a:ext uri="{FF2B5EF4-FFF2-40B4-BE49-F238E27FC236}">
                            <a16:creationId xmlns:a16="http://schemas.microsoft.com/office/drawing/2014/main" id="{80929952-234F-C5AF-B670-5E0C718223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120" y="4575868"/>
                        <a:ext cx="1014412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>
            <a:extLst>
              <a:ext uri="{FF2B5EF4-FFF2-40B4-BE49-F238E27FC236}">
                <a16:creationId xmlns:a16="http://schemas.microsoft.com/office/drawing/2014/main" id="{6516B7B3-8AD0-26CF-804B-6A8515D69D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1042994"/>
              </p:ext>
            </p:extLst>
          </p:nvPr>
        </p:nvGraphicFramePr>
        <p:xfrm>
          <a:off x="1810745" y="4575175"/>
          <a:ext cx="946150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20560" imgH="177480" progId="Equation.DSMT4">
                  <p:embed/>
                </p:oleObj>
              </mc:Choice>
              <mc:Fallback>
                <p:oleObj name="Equation" r:id="rId29" imgW="520560" imgH="177480" progId="Equation.DSMT4">
                  <p:embed/>
                  <p:pic>
                    <p:nvPicPr>
                      <p:cNvPr id="17" name="Object 14">
                        <a:extLst>
                          <a:ext uri="{FF2B5EF4-FFF2-40B4-BE49-F238E27FC236}">
                            <a16:creationId xmlns:a16="http://schemas.microsoft.com/office/drawing/2014/main" id="{6516B7B3-8AD0-26CF-804B-6A8515D69D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0745" y="4575175"/>
                        <a:ext cx="946150" cy="325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5">
            <a:extLst>
              <a:ext uri="{FF2B5EF4-FFF2-40B4-BE49-F238E27FC236}">
                <a16:creationId xmlns:a16="http://schemas.microsoft.com/office/drawing/2014/main" id="{B0D623FA-A0FB-8E35-4071-F7D8D529D9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7005028"/>
              </p:ext>
            </p:extLst>
          </p:nvPr>
        </p:nvGraphicFramePr>
        <p:xfrm>
          <a:off x="832520" y="5623618"/>
          <a:ext cx="1670050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952200" imgH="482400" progId="Equation.DSMT4">
                  <p:embed/>
                </p:oleObj>
              </mc:Choice>
              <mc:Fallback>
                <p:oleObj name="Equation" r:id="rId31" imgW="952200" imgH="482400" progId="Equation.DSMT4">
                  <p:embed/>
                  <p:pic>
                    <p:nvPicPr>
                      <p:cNvPr id="18" name="Object 15">
                        <a:extLst>
                          <a:ext uri="{FF2B5EF4-FFF2-40B4-BE49-F238E27FC236}">
                            <a16:creationId xmlns:a16="http://schemas.microsoft.com/office/drawing/2014/main" id="{B0D623FA-A0FB-8E35-4071-F7D8D529D9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520" y="5623618"/>
                        <a:ext cx="1670050" cy="881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6">
            <a:extLst>
              <a:ext uri="{FF2B5EF4-FFF2-40B4-BE49-F238E27FC236}">
                <a16:creationId xmlns:a16="http://schemas.microsoft.com/office/drawing/2014/main" id="{0D659712-A669-B995-9C9C-2F03D525F8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9239750"/>
              </p:ext>
            </p:extLst>
          </p:nvPr>
        </p:nvGraphicFramePr>
        <p:xfrm>
          <a:off x="1086721" y="5680075"/>
          <a:ext cx="1084263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96880" imgH="177480" progId="Equation.DSMT4">
                  <p:embed/>
                </p:oleObj>
              </mc:Choice>
              <mc:Fallback>
                <p:oleObj name="Equation" r:id="rId33" imgW="596880" imgH="177480" progId="Equation.DSMT4">
                  <p:embed/>
                  <p:pic>
                    <p:nvPicPr>
                      <p:cNvPr id="19" name="Object 16">
                        <a:extLst>
                          <a:ext uri="{FF2B5EF4-FFF2-40B4-BE49-F238E27FC236}">
                            <a16:creationId xmlns:a16="http://schemas.microsoft.com/office/drawing/2014/main" id="{0D659712-A669-B995-9C9C-2F03D525F8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6721" y="5680075"/>
                        <a:ext cx="1084263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5">
            <a:extLst>
              <a:ext uri="{FF2B5EF4-FFF2-40B4-BE49-F238E27FC236}">
                <a16:creationId xmlns:a16="http://schemas.microsoft.com/office/drawing/2014/main" id="{9DB882B1-DCF6-DD4C-3645-F8BC6B3DF9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5059205"/>
              </p:ext>
            </p:extLst>
          </p:nvPr>
        </p:nvGraphicFramePr>
        <p:xfrm>
          <a:off x="634824" y="1857249"/>
          <a:ext cx="182245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041120" imgH="177480" progId="Equation.DSMT4">
                  <p:embed/>
                </p:oleObj>
              </mc:Choice>
              <mc:Fallback>
                <p:oleObj name="Equation" r:id="rId35" imgW="1041120" imgH="177480" progId="Equation.DSMT4">
                  <p:embed/>
                  <p:pic>
                    <p:nvPicPr>
                      <p:cNvPr id="20" name="Object 15">
                        <a:extLst>
                          <a:ext uri="{FF2B5EF4-FFF2-40B4-BE49-F238E27FC236}">
                            <a16:creationId xmlns:a16="http://schemas.microsoft.com/office/drawing/2014/main" id="{9DB882B1-DCF6-DD4C-3645-F8BC6B3DF9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824" y="1857249"/>
                        <a:ext cx="1822450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7">
            <a:extLst>
              <a:ext uri="{FF2B5EF4-FFF2-40B4-BE49-F238E27FC236}">
                <a16:creationId xmlns:a16="http://schemas.microsoft.com/office/drawing/2014/main" id="{958D6060-4F8D-7D68-8299-59354644DE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5968044"/>
              </p:ext>
            </p:extLst>
          </p:nvPr>
        </p:nvGraphicFramePr>
        <p:xfrm>
          <a:off x="3866928" y="2432743"/>
          <a:ext cx="1782763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091726" imgH="482391" progId="Equation.DSMT4">
                  <p:embed/>
                </p:oleObj>
              </mc:Choice>
              <mc:Fallback>
                <p:oleObj name="Equation" r:id="rId37" imgW="1091726" imgH="482391" progId="Equation.DSMT4">
                  <p:embed/>
                  <p:pic>
                    <p:nvPicPr>
                      <p:cNvPr id="21" name="Object 17">
                        <a:extLst>
                          <a:ext uri="{FF2B5EF4-FFF2-40B4-BE49-F238E27FC236}">
                            <a16:creationId xmlns:a16="http://schemas.microsoft.com/office/drawing/2014/main" id="{958D6060-4F8D-7D68-8299-59354644DE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6928" y="2432743"/>
                        <a:ext cx="1782763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8">
            <a:extLst>
              <a:ext uri="{FF2B5EF4-FFF2-40B4-BE49-F238E27FC236}">
                <a16:creationId xmlns:a16="http://schemas.microsoft.com/office/drawing/2014/main" id="{E769091D-7D62-E733-190C-22D55D5964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1306031"/>
              </p:ext>
            </p:extLst>
          </p:nvPr>
        </p:nvGraphicFramePr>
        <p:xfrm>
          <a:off x="5721128" y="2432743"/>
          <a:ext cx="1554163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952087" imgH="482391" progId="Equation.DSMT4">
                  <p:embed/>
                </p:oleObj>
              </mc:Choice>
              <mc:Fallback>
                <p:oleObj name="Equation" r:id="rId39" imgW="952087" imgH="482391" progId="Equation.DSMT4">
                  <p:embed/>
                  <p:pic>
                    <p:nvPicPr>
                      <p:cNvPr id="22" name="Object 18">
                        <a:extLst>
                          <a:ext uri="{FF2B5EF4-FFF2-40B4-BE49-F238E27FC236}">
                            <a16:creationId xmlns:a16="http://schemas.microsoft.com/office/drawing/2014/main" id="{E769091D-7D62-E733-190C-22D55D5964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1128" y="2432743"/>
                        <a:ext cx="1554163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9">
            <a:extLst>
              <a:ext uri="{FF2B5EF4-FFF2-40B4-BE49-F238E27FC236}">
                <a16:creationId xmlns:a16="http://schemas.microsoft.com/office/drawing/2014/main" id="{D0394C06-FDD4-7BF5-8F75-E95B5D5F16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2721815"/>
              </p:ext>
            </p:extLst>
          </p:nvPr>
        </p:nvGraphicFramePr>
        <p:xfrm>
          <a:off x="4493991" y="2527992"/>
          <a:ext cx="369887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02936" imgH="177569" progId="Equation.DSMT4">
                  <p:embed/>
                </p:oleObj>
              </mc:Choice>
              <mc:Fallback>
                <p:oleObj name="Equation" r:id="rId41" imgW="202936" imgH="177569" progId="Equation.DSMT4">
                  <p:embed/>
                  <p:pic>
                    <p:nvPicPr>
                      <p:cNvPr id="23" name="Object 19">
                        <a:extLst>
                          <a:ext uri="{FF2B5EF4-FFF2-40B4-BE49-F238E27FC236}">
                            <a16:creationId xmlns:a16="http://schemas.microsoft.com/office/drawing/2014/main" id="{D0394C06-FDD4-7BF5-8F75-E95B5D5F16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3991" y="2527992"/>
                        <a:ext cx="369887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0">
            <a:extLst>
              <a:ext uri="{FF2B5EF4-FFF2-40B4-BE49-F238E27FC236}">
                <a16:creationId xmlns:a16="http://schemas.microsoft.com/office/drawing/2014/main" id="{24C3F6A3-4573-965F-0118-B4DF4926D7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1386681"/>
              </p:ext>
            </p:extLst>
          </p:nvPr>
        </p:nvGraphicFramePr>
        <p:xfrm>
          <a:off x="6221190" y="2527992"/>
          <a:ext cx="60166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29914" imgH="177646" progId="Equation.DSMT4">
                  <p:embed/>
                </p:oleObj>
              </mc:Choice>
              <mc:Fallback>
                <p:oleObj name="Equation" r:id="rId43" imgW="329914" imgH="177646" progId="Equation.DSMT4">
                  <p:embed/>
                  <p:pic>
                    <p:nvPicPr>
                      <p:cNvPr id="24" name="Object 20">
                        <a:extLst>
                          <a:ext uri="{FF2B5EF4-FFF2-40B4-BE49-F238E27FC236}">
                            <a16:creationId xmlns:a16="http://schemas.microsoft.com/office/drawing/2014/main" id="{24C3F6A3-4573-965F-0118-B4DF4926D7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1190" y="2527992"/>
                        <a:ext cx="601662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1">
            <a:extLst>
              <a:ext uri="{FF2B5EF4-FFF2-40B4-BE49-F238E27FC236}">
                <a16:creationId xmlns:a16="http://schemas.microsoft.com/office/drawing/2014/main" id="{FBC870B8-139C-7A20-8982-D8A053D3AD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236010"/>
              </p:ext>
            </p:extLst>
          </p:nvPr>
        </p:nvGraphicFramePr>
        <p:xfrm>
          <a:off x="3863752" y="3528118"/>
          <a:ext cx="207645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536700" imgH="482600" progId="Equation.DSMT4">
                  <p:embed/>
                </p:oleObj>
              </mc:Choice>
              <mc:Fallback>
                <p:oleObj name="Equation" r:id="rId45" imgW="1536700" imgH="482600" progId="Equation.DSMT4">
                  <p:embed/>
                  <p:pic>
                    <p:nvPicPr>
                      <p:cNvPr id="25" name="Object 21">
                        <a:extLst>
                          <a:ext uri="{FF2B5EF4-FFF2-40B4-BE49-F238E27FC236}">
                            <a16:creationId xmlns:a16="http://schemas.microsoft.com/office/drawing/2014/main" id="{FBC870B8-139C-7A20-8982-D8A053D3AD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752" y="3528118"/>
                        <a:ext cx="2076450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2">
            <a:extLst>
              <a:ext uri="{FF2B5EF4-FFF2-40B4-BE49-F238E27FC236}">
                <a16:creationId xmlns:a16="http://schemas.microsoft.com/office/drawing/2014/main" id="{FB9E99D4-6C8D-AF3C-A2DB-D43CE3385F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8177670"/>
              </p:ext>
            </p:extLst>
          </p:nvPr>
        </p:nvGraphicFramePr>
        <p:xfrm>
          <a:off x="6102127" y="3528118"/>
          <a:ext cx="190500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409088" imgH="482391" progId="Equation.DSMT4">
                  <p:embed/>
                </p:oleObj>
              </mc:Choice>
              <mc:Fallback>
                <p:oleObj name="Equation" r:id="rId47" imgW="1409088" imgH="482391" progId="Equation.DSMT4">
                  <p:embed/>
                  <p:pic>
                    <p:nvPicPr>
                      <p:cNvPr id="26" name="Object 22">
                        <a:extLst>
                          <a:ext uri="{FF2B5EF4-FFF2-40B4-BE49-F238E27FC236}">
                            <a16:creationId xmlns:a16="http://schemas.microsoft.com/office/drawing/2014/main" id="{FB9E99D4-6C8D-AF3C-A2DB-D43CE3385F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2127" y="3528118"/>
                        <a:ext cx="1905000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3">
            <a:extLst>
              <a:ext uri="{FF2B5EF4-FFF2-40B4-BE49-F238E27FC236}">
                <a16:creationId xmlns:a16="http://schemas.microsoft.com/office/drawing/2014/main" id="{31072754-4C8D-9698-9613-756A344FFA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1531905"/>
              </p:ext>
            </p:extLst>
          </p:nvPr>
        </p:nvGraphicFramePr>
        <p:xfrm>
          <a:off x="4220941" y="3528117"/>
          <a:ext cx="120332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660113" imgH="253890" progId="Equation.DSMT4">
                  <p:embed/>
                </p:oleObj>
              </mc:Choice>
              <mc:Fallback>
                <p:oleObj name="Equation" r:id="rId49" imgW="660113" imgH="253890" progId="Equation.DSMT4">
                  <p:embed/>
                  <p:pic>
                    <p:nvPicPr>
                      <p:cNvPr id="27" name="Object 23">
                        <a:extLst>
                          <a:ext uri="{FF2B5EF4-FFF2-40B4-BE49-F238E27FC236}">
                            <a16:creationId xmlns:a16="http://schemas.microsoft.com/office/drawing/2014/main" id="{31072754-4C8D-9698-9613-756A344FFA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0941" y="3528117"/>
                        <a:ext cx="120332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4">
            <a:extLst>
              <a:ext uri="{FF2B5EF4-FFF2-40B4-BE49-F238E27FC236}">
                <a16:creationId xmlns:a16="http://schemas.microsoft.com/office/drawing/2014/main" id="{79E7225A-26F6-7D93-244E-75248C9173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3719226"/>
              </p:ext>
            </p:extLst>
          </p:nvPr>
        </p:nvGraphicFramePr>
        <p:xfrm>
          <a:off x="6197378" y="3528117"/>
          <a:ext cx="16668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914400" imgH="254000" progId="Equation.DSMT4">
                  <p:embed/>
                </p:oleObj>
              </mc:Choice>
              <mc:Fallback>
                <p:oleObj name="Equation" r:id="rId51" imgW="914400" imgH="254000" progId="Equation.DSMT4">
                  <p:embed/>
                  <p:pic>
                    <p:nvPicPr>
                      <p:cNvPr id="28" name="Object 24">
                        <a:extLst>
                          <a:ext uri="{FF2B5EF4-FFF2-40B4-BE49-F238E27FC236}">
                            <a16:creationId xmlns:a16="http://schemas.microsoft.com/office/drawing/2014/main" id="{79E7225A-26F6-7D93-244E-75248C9173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7378" y="3528117"/>
                        <a:ext cx="166687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5">
            <a:extLst>
              <a:ext uri="{FF2B5EF4-FFF2-40B4-BE49-F238E27FC236}">
                <a16:creationId xmlns:a16="http://schemas.microsoft.com/office/drawing/2014/main" id="{A7C11ED1-AC7C-7F72-3E14-E24E9CCFDF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879185"/>
              </p:ext>
            </p:extLst>
          </p:nvPr>
        </p:nvGraphicFramePr>
        <p:xfrm>
          <a:off x="3935190" y="4528243"/>
          <a:ext cx="207645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536700" imgH="482600" progId="Equation.DSMT4">
                  <p:embed/>
                </p:oleObj>
              </mc:Choice>
              <mc:Fallback>
                <p:oleObj name="Equation" r:id="rId53" imgW="1536700" imgH="482600" progId="Equation.DSMT4">
                  <p:embed/>
                  <p:pic>
                    <p:nvPicPr>
                      <p:cNvPr id="29" name="Object 25">
                        <a:extLst>
                          <a:ext uri="{FF2B5EF4-FFF2-40B4-BE49-F238E27FC236}">
                            <a16:creationId xmlns:a16="http://schemas.microsoft.com/office/drawing/2014/main" id="{A7C11ED1-AC7C-7F72-3E14-E24E9CCFDF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190" y="4528243"/>
                        <a:ext cx="2076450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6">
            <a:extLst>
              <a:ext uri="{FF2B5EF4-FFF2-40B4-BE49-F238E27FC236}">
                <a16:creationId xmlns:a16="http://schemas.microsoft.com/office/drawing/2014/main" id="{22E62F25-E780-25D0-2C70-5CCAA7DA04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6559894"/>
              </p:ext>
            </p:extLst>
          </p:nvPr>
        </p:nvGraphicFramePr>
        <p:xfrm>
          <a:off x="6173565" y="4528243"/>
          <a:ext cx="190500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1409088" imgH="482391" progId="Equation.DSMT4">
                  <p:embed/>
                </p:oleObj>
              </mc:Choice>
              <mc:Fallback>
                <p:oleObj name="Equation" r:id="rId54" imgW="1409088" imgH="482391" progId="Equation.DSMT4">
                  <p:embed/>
                  <p:pic>
                    <p:nvPicPr>
                      <p:cNvPr id="30" name="Object 26">
                        <a:extLst>
                          <a:ext uri="{FF2B5EF4-FFF2-40B4-BE49-F238E27FC236}">
                            <a16:creationId xmlns:a16="http://schemas.microsoft.com/office/drawing/2014/main" id="{22E62F25-E780-25D0-2C70-5CCAA7DA04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3565" y="4528243"/>
                        <a:ext cx="1905000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7">
            <a:extLst>
              <a:ext uri="{FF2B5EF4-FFF2-40B4-BE49-F238E27FC236}">
                <a16:creationId xmlns:a16="http://schemas.microsoft.com/office/drawing/2014/main" id="{8188E209-C0B2-2E24-1A43-4F7CB31CA3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029418"/>
              </p:ext>
            </p:extLst>
          </p:nvPr>
        </p:nvGraphicFramePr>
        <p:xfrm>
          <a:off x="4349527" y="4528242"/>
          <a:ext cx="108743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596641" imgH="215806" progId="Equation.DSMT4">
                  <p:embed/>
                </p:oleObj>
              </mc:Choice>
              <mc:Fallback>
                <p:oleObj name="Equation" r:id="rId56" imgW="596641" imgH="215806" progId="Equation.DSMT4">
                  <p:embed/>
                  <p:pic>
                    <p:nvPicPr>
                      <p:cNvPr id="31" name="Object 27">
                        <a:extLst>
                          <a:ext uri="{FF2B5EF4-FFF2-40B4-BE49-F238E27FC236}">
                            <a16:creationId xmlns:a16="http://schemas.microsoft.com/office/drawing/2014/main" id="{8188E209-C0B2-2E24-1A43-4F7CB31CA3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527" y="4528242"/>
                        <a:ext cx="108743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8">
            <a:extLst>
              <a:ext uri="{FF2B5EF4-FFF2-40B4-BE49-F238E27FC236}">
                <a16:creationId xmlns:a16="http://schemas.microsoft.com/office/drawing/2014/main" id="{E46731C7-A473-556E-DEE4-9DEB0DB2EF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927234"/>
              </p:ext>
            </p:extLst>
          </p:nvPr>
        </p:nvGraphicFramePr>
        <p:xfrm>
          <a:off x="6425977" y="4563167"/>
          <a:ext cx="136683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748975" imgH="215806" progId="Equation.DSMT4">
                  <p:embed/>
                </p:oleObj>
              </mc:Choice>
              <mc:Fallback>
                <p:oleObj name="Equation" r:id="rId58" imgW="748975" imgH="215806" progId="Equation.DSMT4">
                  <p:embed/>
                  <p:pic>
                    <p:nvPicPr>
                      <p:cNvPr id="32" name="Object 28">
                        <a:extLst>
                          <a:ext uri="{FF2B5EF4-FFF2-40B4-BE49-F238E27FC236}">
                            <a16:creationId xmlns:a16="http://schemas.microsoft.com/office/drawing/2014/main" id="{E46731C7-A473-556E-DEE4-9DEB0DB2EF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5977" y="4563167"/>
                        <a:ext cx="136683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9">
            <a:extLst>
              <a:ext uri="{FF2B5EF4-FFF2-40B4-BE49-F238E27FC236}">
                <a16:creationId xmlns:a16="http://schemas.microsoft.com/office/drawing/2014/main" id="{721014C5-F80E-3F4C-3D46-B08E896769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3677271"/>
              </p:ext>
            </p:extLst>
          </p:nvPr>
        </p:nvGraphicFramePr>
        <p:xfrm>
          <a:off x="5030565" y="5647430"/>
          <a:ext cx="1905000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1409088" imgH="482391" progId="Equation.DSMT4">
                  <p:embed/>
                </p:oleObj>
              </mc:Choice>
              <mc:Fallback>
                <p:oleObj name="Equation" r:id="rId60" imgW="1409088" imgH="482391" progId="Equation.DSMT4">
                  <p:embed/>
                  <p:pic>
                    <p:nvPicPr>
                      <p:cNvPr id="33" name="Object 29">
                        <a:extLst>
                          <a:ext uri="{FF2B5EF4-FFF2-40B4-BE49-F238E27FC236}">
                            <a16:creationId xmlns:a16="http://schemas.microsoft.com/office/drawing/2014/main" id="{721014C5-F80E-3F4C-3D46-B08E896769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0565" y="5647430"/>
                        <a:ext cx="1905000" cy="881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0">
            <a:extLst>
              <a:ext uri="{FF2B5EF4-FFF2-40B4-BE49-F238E27FC236}">
                <a16:creationId xmlns:a16="http://schemas.microsoft.com/office/drawing/2014/main" id="{8180C0BD-5BF3-931C-816E-703CB63C7F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2838801"/>
              </p:ext>
            </p:extLst>
          </p:nvPr>
        </p:nvGraphicFramePr>
        <p:xfrm>
          <a:off x="5162328" y="5671242"/>
          <a:ext cx="48736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266353" imgH="215619" progId="Equation.DSMT4">
                  <p:embed/>
                </p:oleObj>
              </mc:Choice>
              <mc:Fallback>
                <p:oleObj name="Equation" r:id="rId62" imgW="266353" imgH="215619" progId="Equation.DSMT4">
                  <p:embed/>
                  <p:pic>
                    <p:nvPicPr>
                      <p:cNvPr id="34" name="Object 30">
                        <a:extLst>
                          <a:ext uri="{FF2B5EF4-FFF2-40B4-BE49-F238E27FC236}">
                            <a16:creationId xmlns:a16="http://schemas.microsoft.com/office/drawing/2014/main" id="{8180C0BD-5BF3-931C-816E-703CB63C7F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328" y="5671242"/>
                        <a:ext cx="487363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1">
            <a:extLst>
              <a:ext uri="{FF2B5EF4-FFF2-40B4-BE49-F238E27FC236}">
                <a16:creationId xmlns:a16="http://schemas.microsoft.com/office/drawing/2014/main" id="{10CAD262-ED9D-26C3-6F26-56042591BA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46082"/>
              </p:ext>
            </p:extLst>
          </p:nvPr>
        </p:nvGraphicFramePr>
        <p:xfrm>
          <a:off x="5578253" y="5742680"/>
          <a:ext cx="557213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304404" imgH="177569" progId="Equation.DSMT4">
                  <p:embed/>
                </p:oleObj>
              </mc:Choice>
              <mc:Fallback>
                <p:oleObj name="Equation" r:id="rId64" imgW="304404" imgH="177569" progId="Equation.DSMT4">
                  <p:embed/>
                  <p:pic>
                    <p:nvPicPr>
                      <p:cNvPr id="35" name="Object 31">
                        <a:extLst>
                          <a:ext uri="{FF2B5EF4-FFF2-40B4-BE49-F238E27FC236}">
                            <a16:creationId xmlns:a16="http://schemas.microsoft.com/office/drawing/2014/main" id="{10CAD262-ED9D-26C3-6F26-56042591BA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8253" y="5742680"/>
                        <a:ext cx="557213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2">
            <a:extLst>
              <a:ext uri="{FF2B5EF4-FFF2-40B4-BE49-F238E27FC236}">
                <a16:creationId xmlns:a16="http://schemas.microsoft.com/office/drawing/2014/main" id="{EC8EB6FE-29AE-3779-01A2-03F70F604F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3714250"/>
              </p:ext>
            </p:extLst>
          </p:nvPr>
        </p:nvGraphicFramePr>
        <p:xfrm>
          <a:off x="6149752" y="5742680"/>
          <a:ext cx="39528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215619" imgH="177569" progId="Equation.DSMT4">
                  <p:embed/>
                </p:oleObj>
              </mc:Choice>
              <mc:Fallback>
                <p:oleObj name="Equation" r:id="rId66" imgW="215619" imgH="177569" progId="Equation.DSMT4">
                  <p:embed/>
                  <p:pic>
                    <p:nvPicPr>
                      <p:cNvPr id="36" name="Object 32">
                        <a:extLst>
                          <a:ext uri="{FF2B5EF4-FFF2-40B4-BE49-F238E27FC236}">
                            <a16:creationId xmlns:a16="http://schemas.microsoft.com/office/drawing/2014/main" id="{EC8EB6FE-29AE-3779-01A2-03F70F604F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9752" y="5742680"/>
                        <a:ext cx="395288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5">
            <a:extLst>
              <a:ext uri="{FF2B5EF4-FFF2-40B4-BE49-F238E27FC236}">
                <a16:creationId xmlns:a16="http://schemas.microsoft.com/office/drawing/2014/main" id="{CCF40A22-CF60-6E92-7C41-F50BEF3EDD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1930517"/>
              </p:ext>
            </p:extLst>
          </p:nvPr>
        </p:nvGraphicFramePr>
        <p:xfrm>
          <a:off x="4232994" y="1856678"/>
          <a:ext cx="206692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8" imgW="1180800" imgH="203040" progId="Equation.DSMT4">
                  <p:embed/>
                </p:oleObj>
              </mc:Choice>
              <mc:Fallback>
                <p:oleObj name="Equation" r:id="rId68" imgW="1180800" imgH="203040" progId="Equation.DSMT4">
                  <p:embed/>
                  <p:pic>
                    <p:nvPicPr>
                      <p:cNvPr id="37" name="Object 15">
                        <a:extLst>
                          <a:ext uri="{FF2B5EF4-FFF2-40B4-BE49-F238E27FC236}">
                            <a16:creationId xmlns:a16="http://schemas.microsoft.com/office/drawing/2014/main" id="{CCF40A22-CF60-6E92-7C41-F50BEF3EDD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2994" y="1856678"/>
                        <a:ext cx="2066925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">
            <a:extLst>
              <a:ext uri="{FF2B5EF4-FFF2-40B4-BE49-F238E27FC236}">
                <a16:creationId xmlns:a16="http://schemas.microsoft.com/office/drawing/2014/main" id="{854FE053-8A4F-9DF1-193F-CF3D82756F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7009712"/>
              </p:ext>
            </p:extLst>
          </p:nvPr>
        </p:nvGraphicFramePr>
        <p:xfrm>
          <a:off x="8120106" y="1950142"/>
          <a:ext cx="1808163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0" imgW="1155700" imgH="482600" progId="Equation.DSMT4">
                  <p:embed/>
                </p:oleObj>
              </mc:Choice>
              <mc:Fallback>
                <p:oleObj name="Equation" r:id="rId70" imgW="1155700" imgH="482600" progId="Equation.DSMT4">
                  <p:embed/>
                  <p:pic>
                    <p:nvPicPr>
                      <p:cNvPr id="38" name="Object 3">
                        <a:extLst>
                          <a:ext uri="{FF2B5EF4-FFF2-40B4-BE49-F238E27FC236}">
                            <a16:creationId xmlns:a16="http://schemas.microsoft.com/office/drawing/2014/main" id="{854FE053-8A4F-9DF1-193F-CF3D82756F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0106" y="1950142"/>
                        <a:ext cx="1808163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4">
            <a:extLst>
              <a:ext uri="{FF2B5EF4-FFF2-40B4-BE49-F238E27FC236}">
                <a16:creationId xmlns:a16="http://schemas.microsoft.com/office/drawing/2014/main" id="{7DFBB936-0A4D-50A2-9FF1-B8534DC549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996311"/>
              </p:ext>
            </p:extLst>
          </p:nvPr>
        </p:nvGraphicFramePr>
        <p:xfrm>
          <a:off x="10114006" y="1950142"/>
          <a:ext cx="1649413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2" imgW="1054100" imgH="482600" progId="Equation.DSMT4">
                  <p:embed/>
                </p:oleObj>
              </mc:Choice>
              <mc:Fallback>
                <p:oleObj name="Equation" r:id="rId72" imgW="1054100" imgH="482600" progId="Equation.DSMT4">
                  <p:embed/>
                  <p:pic>
                    <p:nvPicPr>
                      <p:cNvPr id="39" name="Object 4">
                        <a:extLst>
                          <a:ext uri="{FF2B5EF4-FFF2-40B4-BE49-F238E27FC236}">
                            <a16:creationId xmlns:a16="http://schemas.microsoft.com/office/drawing/2014/main" id="{7DFBB936-0A4D-50A2-9FF1-B8534DC549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14006" y="1950142"/>
                        <a:ext cx="1649413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5">
            <a:extLst>
              <a:ext uri="{FF2B5EF4-FFF2-40B4-BE49-F238E27FC236}">
                <a16:creationId xmlns:a16="http://schemas.microsoft.com/office/drawing/2014/main" id="{6A5EC7CB-4CE3-6957-AF4E-57EAD26647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0384969"/>
              </p:ext>
            </p:extLst>
          </p:nvPr>
        </p:nvGraphicFramePr>
        <p:xfrm>
          <a:off x="8763043" y="1983479"/>
          <a:ext cx="3937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4" imgW="215619" imgH="177569" progId="Equation.DSMT4">
                  <p:embed/>
                </p:oleObj>
              </mc:Choice>
              <mc:Fallback>
                <p:oleObj name="Equation" r:id="rId74" imgW="215619" imgH="177569" progId="Equation.DSMT4">
                  <p:embed/>
                  <p:pic>
                    <p:nvPicPr>
                      <p:cNvPr id="40" name="Object 5">
                        <a:extLst>
                          <a:ext uri="{FF2B5EF4-FFF2-40B4-BE49-F238E27FC236}">
                            <a16:creationId xmlns:a16="http://schemas.microsoft.com/office/drawing/2014/main" id="{6A5EC7CB-4CE3-6957-AF4E-57EAD26647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43" y="1983479"/>
                        <a:ext cx="39370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6">
            <a:extLst>
              <a:ext uri="{FF2B5EF4-FFF2-40B4-BE49-F238E27FC236}">
                <a16:creationId xmlns:a16="http://schemas.microsoft.com/office/drawing/2014/main" id="{7DD555DB-8526-C2C5-4B38-0B8AA31905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4398792"/>
              </p:ext>
            </p:extLst>
          </p:nvPr>
        </p:nvGraphicFramePr>
        <p:xfrm>
          <a:off x="10412456" y="1878704"/>
          <a:ext cx="106521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6" imgW="583947" imgH="253890" progId="Equation.DSMT4">
                  <p:embed/>
                </p:oleObj>
              </mc:Choice>
              <mc:Fallback>
                <p:oleObj name="Equation" r:id="rId76" imgW="583947" imgH="253890" progId="Equation.DSMT4">
                  <p:embed/>
                  <p:pic>
                    <p:nvPicPr>
                      <p:cNvPr id="41" name="Object 6">
                        <a:extLst>
                          <a:ext uri="{FF2B5EF4-FFF2-40B4-BE49-F238E27FC236}">
                            <a16:creationId xmlns:a16="http://schemas.microsoft.com/office/drawing/2014/main" id="{7DD555DB-8526-C2C5-4B38-0B8AA31905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2456" y="1878704"/>
                        <a:ext cx="1065213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DCDF17A2-0BC5-D9D0-7FAF-D132C9B5463A}"/>
              </a:ext>
            </a:extLst>
          </p:cNvPr>
          <p:cNvCxnSpPr/>
          <p:nvPr/>
        </p:nvCxnSpPr>
        <p:spPr>
          <a:xfrm rot="10800000" flipV="1">
            <a:off x="10620418" y="1878704"/>
            <a:ext cx="857250" cy="35718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4DDFDA76-4C1E-B113-4B84-DB05DA56ECFF}"/>
              </a:ext>
            </a:extLst>
          </p:cNvPr>
          <p:cNvCxnSpPr/>
          <p:nvPr/>
        </p:nvCxnSpPr>
        <p:spPr>
          <a:xfrm rot="10800000" flipV="1">
            <a:off x="10977605" y="2307329"/>
            <a:ext cx="857250" cy="357188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Object 8">
            <a:extLst>
              <a:ext uri="{FF2B5EF4-FFF2-40B4-BE49-F238E27FC236}">
                <a16:creationId xmlns:a16="http://schemas.microsoft.com/office/drawing/2014/main" id="{F67DDB08-0558-61C3-B537-EA4E0BE199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4467915"/>
              </p:ext>
            </p:extLst>
          </p:nvPr>
        </p:nvGraphicFramePr>
        <p:xfrm>
          <a:off x="8120106" y="2878829"/>
          <a:ext cx="1808163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8" imgW="1155700" imgH="482600" progId="Equation.DSMT4">
                  <p:embed/>
                </p:oleObj>
              </mc:Choice>
              <mc:Fallback>
                <p:oleObj name="Equation" r:id="rId78" imgW="1155700" imgH="482600" progId="Equation.DSMT4">
                  <p:embed/>
                  <p:pic>
                    <p:nvPicPr>
                      <p:cNvPr id="44" name="Object 8">
                        <a:extLst>
                          <a:ext uri="{FF2B5EF4-FFF2-40B4-BE49-F238E27FC236}">
                            <a16:creationId xmlns:a16="http://schemas.microsoft.com/office/drawing/2014/main" id="{F67DDB08-0558-61C3-B537-EA4E0BE199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0106" y="2878829"/>
                        <a:ext cx="1808163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9">
            <a:extLst>
              <a:ext uri="{FF2B5EF4-FFF2-40B4-BE49-F238E27FC236}">
                <a16:creationId xmlns:a16="http://schemas.microsoft.com/office/drawing/2014/main" id="{9C4A2898-E6C9-C4D4-85B0-CBD570BE16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1724096"/>
              </p:ext>
            </p:extLst>
          </p:nvPr>
        </p:nvGraphicFramePr>
        <p:xfrm>
          <a:off x="8763043" y="2912167"/>
          <a:ext cx="3937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9" imgW="215619" imgH="177569" progId="Equation.DSMT4">
                  <p:embed/>
                </p:oleObj>
              </mc:Choice>
              <mc:Fallback>
                <p:oleObj name="Equation" r:id="rId79" imgW="215619" imgH="177569" progId="Equation.DSMT4">
                  <p:embed/>
                  <p:pic>
                    <p:nvPicPr>
                      <p:cNvPr id="45" name="Object 9">
                        <a:extLst>
                          <a:ext uri="{FF2B5EF4-FFF2-40B4-BE49-F238E27FC236}">
                            <a16:creationId xmlns:a16="http://schemas.microsoft.com/office/drawing/2014/main" id="{9C4A2898-E6C9-C4D4-85B0-CBD570BE16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43" y="2912167"/>
                        <a:ext cx="39370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10">
            <a:extLst>
              <a:ext uri="{FF2B5EF4-FFF2-40B4-BE49-F238E27FC236}">
                <a16:creationId xmlns:a16="http://schemas.microsoft.com/office/drawing/2014/main" id="{66E1CA5E-A845-B5AA-BE69-6A30786769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860217"/>
              </p:ext>
            </p:extLst>
          </p:nvPr>
        </p:nvGraphicFramePr>
        <p:xfrm>
          <a:off x="10134643" y="2878829"/>
          <a:ext cx="914400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0" imgW="583947" imgH="482391" progId="Equation.DSMT4">
                  <p:embed/>
                </p:oleObj>
              </mc:Choice>
              <mc:Fallback>
                <p:oleObj name="Equation" r:id="rId80" imgW="583947" imgH="482391" progId="Equation.DSMT4">
                  <p:embed/>
                  <p:pic>
                    <p:nvPicPr>
                      <p:cNvPr id="46" name="Object 10">
                        <a:extLst>
                          <a:ext uri="{FF2B5EF4-FFF2-40B4-BE49-F238E27FC236}">
                            <a16:creationId xmlns:a16="http://schemas.microsoft.com/office/drawing/2014/main" id="{66E1CA5E-A845-B5AA-BE69-6A30786769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34643" y="2878829"/>
                        <a:ext cx="914400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11">
            <a:extLst>
              <a:ext uri="{FF2B5EF4-FFF2-40B4-BE49-F238E27FC236}">
                <a16:creationId xmlns:a16="http://schemas.microsoft.com/office/drawing/2014/main" id="{47371BDE-E59C-EEAB-B9B9-54F839E44E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5800382"/>
              </p:ext>
            </p:extLst>
          </p:nvPr>
        </p:nvGraphicFramePr>
        <p:xfrm>
          <a:off x="10461669" y="2934393"/>
          <a:ext cx="230187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2" imgW="126780" imgH="164814" progId="Equation.DSMT4">
                  <p:embed/>
                </p:oleObj>
              </mc:Choice>
              <mc:Fallback>
                <p:oleObj name="Equation" r:id="rId82" imgW="126780" imgH="164814" progId="Equation.DSMT4">
                  <p:embed/>
                  <p:pic>
                    <p:nvPicPr>
                      <p:cNvPr id="47" name="Object 11">
                        <a:extLst>
                          <a:ext uri="{FF2B5EF4-FFF2-40B4-BE49-F238E27FC236}">
                            <a16:creationId xmlns:a16="http://schemas.microsoft.com/office/drawing/2014/main" id="{47371BDE-E59C-EEAB-B9B9-54F839E44E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1669" y="2934393"/>
                        <a:ext cx="230187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12">
            <a:extLst>
              <a:ext uri="{FF2B5EF4-FFF2-40B4-BE49-F238E27FC236}">
                <a16:creationId xmlns:a16="http://schemas.microsoft.com/office/drawing/2014/main" id="{5CC5FCFF-FAC8-6D44-BB3D-F81C4CD54A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06443"/>
              </p:ext>
            </p:extLst>
          </p:nvPr>
        </p:nvGraphicFramePr>
        <p:xfrm>
          <a:off x="10906168" y="2878829"/>
          <a:ext cx="793750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4" imgW="507780" imgH="482391" progId="Equation.DSMT4">
                  <p:embed/>
                </p:oleObj>
              </mc:Choice>
              <mc:Fallback>
                <p:oleObj name="Equation" r:id="rId84" imgW="507780" imgH="482391" progId="Equation.DSMT4">
                  <p:embed/>
                  <p:pic>
                    <p:nvPicPr>
                      <p:cNvPr id="48" name="Object 12">
                        <a:extLst>
                          <a:ext uri="{FF2B5EF4-FFF2-40B4-BE49-F238E27FC236}">
                            <a16:creationId xmlns:a16="http://schemas.microsoft.com/office/drawing/2014/main" id="{5CC5FCFF-FAC8-6D44-BB3D-F81C4CD54A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6168" y="2878829"/>
                        <a:ext cx="793750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13">
            <a:extLst>
              <a:ext uri="{FF2B5EF4-FFF2-40B4-BE49-F238E27FC236}">
                <a16:creationId xmlns:a16="http://schemas.microsoft.com/office/drawing/2014/main" id="{C1FE5A97-EA4F-9C82-A233-B65650B153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7312509"/>
              </p:ext>
            </p:extLst>
          </p:nvPr>
        </p:nvGraphicFramePr>
        <p:xfrm>
          <a:off x="10906168" y="2908992"/>
          <a:ext cx="754062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6" imgW="482391" imgH="253890" progId="Equation.DSMT4">
                  <p:embed/>
                </p:oleObj>
              </mc:Choice>
              <mc:Fallback>
                <p:oleObj name="Equation" r:id="rId86" imgW="482391" imgH="253890" progId="Equation.DSMT4">
                  <p:embed/>
                  <p:pic>
                    <p:nvPicPr>
                      <p:cNvPr id="49" name="Object 13">
                        <a:extLst>
                          <a:ext uri="{FF2B5EF4-FFF2-40B4-BE49-F238E27FC236}">
                            <a16:creationId xmlns:a16="http://schemas.microsoft.com/office/drawing/2014/main" id="{C1FE5A97-EA4F-9C82-A233-B65650B153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6168" y="2908992"/>
                        <a:ext cx="754062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14">
            <a:extLst>
              <a:ext uri="{FF2B5EF4-FFF2-40B4-BE49-F238E27FC236}">
                <a16:creationId xmlns:a16="http://schemas.microsoft.com/office/drawing/2014/main" id="{210F6913-489D-AE29-DA59-30628BA767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8740501"/>
              </p:ext>
            </p:extLst>
          </p:nvPr>
        </p:nvGraphicFramePr>
        <p:xfrm>
          <a:off x="9132931" y="3807517"/>
          <a:ext cx="1630363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8" imgW="1040948" imgH="482391" progId="Equation.DSMT4">
                  <p:embed/>
                </p:oleObj>
              </mc:Choice>
              <mc:Fallback>
                <p:oleObj name="Equation" r:id="rId88" imgW="1040948" imgH="482391" progId="Equation.DSMT4">
                  <p:embed/>
                  <p:pic>
                    <p:nvPicPr>
                      <p:cNvPr id="50" name="Object 14">
                        <a:extLst>
                          <a:ext uri="{FF2B5EF4-FFF2-40B4-BE49-F238E27FC236}">
                            <a16:creationId xmlns:a16="http://schemas.microsoft.com/office/drawing/2014/main" id="{210F6913-489D-AE29-DA59-30628BA767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32931" y="3807517"/>
                        <a:ext cx="1630363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15">
            <a:extLst>
              <a:ext uri="{FF2B5EF4-FFF2-40B4-BE49-F238E27FC236}">
                <a16:creationId xmlns:a16="http://schemas.microsoft.com/office/drawing/2014/main" id="{6E11E30D-2071-2C08-70EB-B5CA124E51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1246480"/>
              </p:ext>
            </p:extLst>
          </p:nvPr>
        </p:nvGraphicFramePr>
        <p:xfrm>
          <a:off x="9120231" y="4807642"/>
          <a:ext cx="1630363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0" imgW="1040948" imgH="482391" progId="Equation.DSMT4">
                  <p:embed/>
                </p:oleObj>
              </mc:Choice>
              <mc:Fallback>
                <p:oleObj name="Equation" r:id="rId90" imgW="1040948" imgH="482391" progId="Equation.DSMT4">
                  <p:embed/>
                  <p:pic>
                    <p:nvPicPr>
                      <p:cNvPr id="51" name="Object 15">
                        <a:extLst>
                          <a:ext uri="{FF2B5EF4-FFF2-40B4-BE49-F238E27FC236}">
                            <a16:creationId xmlns:a16="http://schemas.microsoft.com/office/drawing/2014/main" id="{6E11E30D-2071-2C08-70EB-B5CA124E51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0231" y="4807642"/>
                        <a:ext cx="1630363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Box 51">
            <a:extLst>
              <a:ext uri="{FF2B5EF4-FFF2-40B4-BE49-F238E27FC236}">
                <a16:creationId xmlns:a16="http://schemas.microsoft.com/office/drawing/2014/main" id="{423C3612-3837-53B4-6FE4-644456798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3718" y="6088507"/>
            <a:ext cx="7572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en-CA"/>
              <a:t>NPV:</a:t>
            </a:r>
          </a:p>
        </p:txBody>
      </p:sp>
      <p:graphicFrame>
        <p:nvGraphicFramePr>
          <p:cNvPr id="53" name="Object 16">
            <a:extLst>
              <a:ext uri="{FF2B5EF4-FFF2-40B4-BE49-F238E27FC236}">
                <a16:creationId xmlns:a16="http://schemas.microsoft.com/office/drawing/2014/main" id="{07433934-CDF8-8C6E-1BD7-E3F5AE7708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0290589"/>
              </p:ext>
            </p:extLst>
          </p:nvPr>
        </p:nvGraphicFramePr>
        <p:xfrm>
          <a:off x="9482081" y="6159944"/>
          <a:ext cx="417512" cy="23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2" imgW="266469" imgH="152268" progId="Equation.DSMT4">
                  <p:embed/>
                </p:oleObj>
              </mc:Choice>
              <mc:Fallback>
                <p:oleObj name="Equation" r:id="rId92" imgW="266469" imgH="152268" progId="Equation.DSMT4">
                  <p:embed/>
                  <p:pic>
                    <p:nvPicPr>
                      <p:cNvPr id="53" name="Object 16">
                        <a:extLst>
                          <a:ext uri="{FF2B5EF4-FFF2-40B4-BE49-F238E27FC236}">
                            <a16:creationId xmlns:a16="http://schemas.microsoft.com/office/drawing/2014/main" id="{07433934-CDF8-8C6E-1BD7-E3F5AE7708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2081" y="6159944"/>
                        <a:ext cx="417512" cy="239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17">
            <a:extLst>
              <a:ext uri="{FF2B5EF4-FFF2-40B4-BE49-F238E27FC236}">
                <a16:creationId xmlns:a16="http://schemas.microsoft.com/office/drawing/2014/main" id="{8F6193F9-40EF-5F03-A9D1-C72FEDD749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01721"/>
              </p:ext>
            </p:extLst>
          </p:nvPr>
        </p:nvGraphicFramePr>
        <p:xfrm>
          <a:off x="9971032" y="5940868"/>
          <a:ext cx="338137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4" imgW="215806" imgH="431613" progId="Equation.DSMT4">
                  <p:embed/>
                </p:oleObj>
              </mc:Choice>
              <mc:Fallback>
                <p:oleObj name="Equation" r:id="rId94" imgW="215806" imgH="431613" progId="Equation.DSMT4">
                  <p:embed/>
                  <p:pic>
                    <p:nvPicPr>
                      <p:cNvPr id="54" name="Object 17">
                        <a:extLst>
                          <a:ext uri="{FF2B5EF4-FFF2-40B4-BE49-F238E27FC236}">
                            <a16:creationId xmlns:a16="http://schemas.microsoft.com/office/drawing/2014/main" id="{8F6193F9-40EF-5F03-A9D1-C72FEDD749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71032" y="5940868"/>
                        <a:ext cx="338137" cy="679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18">
            <a:extLst>
              <a:ext uri="{FF2B5EF4-FFF2-40B4-BE49-F238E27FC236}">
                <a16:creationId xmlns:a16="http://schemas.microsoft.com/office/drawing/2014/main" id="{B0A246E8-3E5D-C897-66FA-EDCA67EEE0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585929"/>
              </p:ext>
            </p:extLst>
          </p:nvPr>
        </p:nvGraphicFramePr>
        <p:xfrm>
          <a:off x="10375844" y="6125018"/>
          <a:ext cx="23812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6" imgW="152268" imgH="203024" progId="Equation.DSMT4">
                  <p:embed/>
                </p:oleObj>
              </mc:Choice>
              <mc:Fallback>
                <p:oleObj name="Equation" r:id="rId96" imgW="152268" imgH="203024" progId="Equation.DSMT4">
                  <p:embed/>
                  <p:pic>
                    <p:nvPicPr>
                      <p:cNvPr id="55" name="Object 18">
                        <a:extLst>
                          <a:ext uri="{FF2B5EF4-FFF2-40B4-BE49-F238E27FC236}">
                            <a16:creationId xmlns:a16="http://schemas.microsoft.com/office/drawing/2014/main" id="{B0A246E8-3E5D-C897-66FA-EDCA67EEE0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75844" y="6125018"/>
                        <a:ext cx="238125" cy="319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19">
            <a:extLst>
              <a:ext uri="{FF2B5EF4-FFF2-40B4-BE49-F238E27FC236}">
                <a16:creationId xmlns:a16="http://schemas.microsoft.com/office/drawing/2014/main" id="{3CE636FD-8035-D77B-F677-755A26AB0E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6105291"/>
              </p:ext>
            </p:extLst>
          </p:nvPr>
        </p:nvGraphicFramePr>
        <p:xfrm>
          <a:off x="10712394" y="6126607"/>
          <a:ext cx="258763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8" imgW="164957" imgH="203024" progId="Equation.DSMT4">
                  <p:embed/>
                </p:oleObj>
              </mc:Choice>
              <mc:Fallback>
                <p:oleObj name="Equation" r:id="rId98" imgW="164957" imgH="203024" progId="Equation.DSMT4">
                  <p:embed/>
                  <p:pic>
                    <p:nvPicPr>
                      <p:cNvPr id="56" name="Object 19">
                        <a:extLst>
                          <a:ext uri="{FF2B5EF4-FFF2-40B4-BE49-F238E27FC236}">
                            <a16:creationId xmlns:a16="http://schemas.microsoft.com/office/drawing/2014/main" id="{3CE636FD-8035-D77B-F677-755A26AB0E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2394" y="6126607"/>
                        <a:ext cx="258763" cy="319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8464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PASSING_SCORE" val="100.0000000000"/>
  <p:tag name="ISPRING_RESOURCE_PATHS_HASH" val="8ce696e9412443ecc57c32ed4796326ae4778a"/>
  <p:tag name="ISPRING_RESOURCE_PATHS_HASH_2" val="7819759ca2e030562564fdc8eee798ada71"/>
  <p:tag name="GENSWF_OUTPUT_FILE_NAME" val="ipadpc11ch63"/>
  <p:tag name="ISPRING_ULTRA_SCORM_COURSE_ID" val="DD3FDD2E-1DEB-4062-95AF-A2AC28B4CFED"/>
  <p:tag name="ISPRING_SCORM_RATE_SLIDES" val="1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747b421d1079bcdc0aae176c660a38ea0d6"/>
  <p:tag name="ISPRING_PLAYERS_CUSTOMIZATION_2" val="UEsDBBQAAgAIAGW6mlJ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ZbqaUh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ZbqaUh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GW6mlJ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ZbqaUt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GW6mlKOc/b6agAAAOUAAAAaAAAAbm9uZS9odG1sX3NraW5fc2V0dGluZ3MuanOr5lIAAqUcJQUrhWowG8xPKi0pyc/TS87PK0nNK9HLyy/KTQSrUVJ2AwMlHZyK88tSiwgoTUtMTkUx1NTIwskFp0qEiSZO5i7OlsjqChLTU/WSEpOz04vyS/NSIMqcXV0MXYyVwKpquWoBUEsDBBQAAgAIAGW6mlK8fTX3SgAAAEkAAAAXAAAAbm9uZS9sb2NhbF9zZXR0aW5ncy54bWyzsa/IzVEoSy0qzszPs1Uy1DNQUkjNS85PycxLt1UKDXHTtVBSKC5JzEtJzMnPS7VVystXUrC347LJyU9OzAlOLSkBKizWt+MCAFBLAwQUAAIACABpuppS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abqaUh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BpuppS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abqaUg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BpuppS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abqaUu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Gm6mlK45zzyXgAAAGMAAAAlAAAAdW5pdmVyc2FsLW5vLXZpZGVvL2xvY2FsX3NldHRpbmdzLnhtbA3KvQ5AQAwA4N1TNN39bQbHZrTgARoakfRacUd4e7d9w9f2rxd4+AqHqcO6qBBYV9sO3R0u85A3CCGSbiSm7FANoe+yVmwlmTjGFAOcQh9fM/uEyCP5NIdbBMsu+wFQSwECAAAUAAIACABluppSXK2x+KEDAADvDAAAGAAAAAAAAAABAAAAAAAAAAAAbm9uZS9jb21tb25fbWVzc2FnZXMubG5nUEsBAgAAFAACAAgAZbqaUhUeYBujAAAAfwEAACkAAAAAAAAAAQAAAAAA1wMAAG5vbmUvcGxheWJhY2tfYW5kX25hdmlnYXRpb25fc2V0dGluZ3MueG1sUEsBAgAAFAACAAgAZbqaUh9UimowAwAAxw4AACIAAAAAAAAAAQAAAAAAwQQAAG5vbmUvZmxhc2hfcHVibGlzaGluZ19zZXR0aW5ncy54bWxQSwECAAAUAAIACABluppScVeUnRUBAADRAgAAHAAAAAAAAAABAAAAAAAxCAAAbm9uZS9mbGFzaF9za2luX3NldHRpbmdzLnhtbFBLAQIAABQAAgAIAGW6mlLXm3CWKwMAAG8OAAAhAAAAAAAAAAEAAAAAAIAJAABub25lL2h0bWxfcHVibGlzaGluZ19zZXR0aW5ncy54bWxQSwECAAAUAAIACABluppSjnP2+moAAADlAAAAGgAAAAAAAAABAAAAAADqDAAAbm9uZS9odG1sX3NraW5fc2V0dGluZ3MuanNQSwECAAAUAAIACABluppSvH0190oAAABJAAAAFwAAAAAAAAABAAAAAACMDQAAbm9uZS9sb2NhbF9zZXR0aW5ncy54bWxQSwECAAAUAAIACABpuppSnF4yCBQGAAA3FwAAJgAAAAAAAAABAAAAAAALDgAAdW5pdmVyc2FsLW5vLXZpZGVvL2NvbW1vbl9tZXNzYWdlcy5sbmdQSwECAAAUAAIACABpuppSFR5gG6MAAAB/AQAANwAAAAAAAAABAAAAAABjFAAAdW5pdmVyc2FsLW5vLXZpZGVvL3BsYXliYWNrX2FuZF9uYXZpZ2F0aW9uX3NldHRpbmdzLnhtbFBLAQIAABQAAgAIAGm6mlJLM4aKLwUAAGgdAAAwAAAAAAAAAAEAAAAAAFsVAAB1bml2ZXJzYWwtbm8tdmlkZW8vZmxhc2hfcHVibGlzaGluZ19zZXR0aW5ncy54bWxQSwECAAAUAAIACABpuppSDnvHIGUDAACXDAAAKgAAAAAAAAABAAAAAADYGgAAdW5pdmVyc2FsLW5vLXZpZGVvL2ZsYXNoX3NraW5fc2V0dGluZ3MueG1sUEsBAgAAFAACAAgAabqaUvrnN04qBQAA8hwAAC8AAAAAAAAAAQAAAAAAhR4AAHVuaXZlcnNhbC1uby12aWRlby9odG1sX3B1Ymxpc2hpbmdfc2V0dGluZ3MueG1sUEsBAgAAFAACAAgAabqaUuxMWVK2AQAAegYAACgAAAAAAAAAAQAAAAAA/CMAAHVuaXZlcnNhbC1uby12aWRlby9odG1sX3NraW5fc2V0dGluZ3MuanNQSwECAAAUAAIACABpuppSuOc88l4AAABjAAAAJQAAAAAAAAABAAAAAAD4JQAAdW5pdmVyc2FsLW5vLXZpZGVvL2xvY2FsX3NldHRpbmdzLnhtbFBLBQYAAAAADgAOAIgEAACZJgAAAAA="/>
  <p:tag name="ISPRING_LMS_API_VERSION" val="SCORM 1.2"/>
  <p:tag name="ISPRING_ULTRA_SCORM_COURCE_TITLE" val="Section 5.3 Adding and Subtracting Rational Expressions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\\PC1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PRESENTATION_TITLE" val="Section 5.3 Adding and Subtracting Rational Expressions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6" ma:contentTypeDescription="Create a new document." ma:contentTypeScope="" ma:versionID="54bd44896cfccb1475f10c267e8c7d46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d6e0930fe37cb96454f944250911edb2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  <xsd:element name="_activity" ma:index="43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_activity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Props1.xml><?xml version="1.0" encoding="utf-8"?>
<ds:datastoreItem xmlns:ds="http://schemas.openxmlformats.org/officeDocument/2006/customXml" ds:itemID="{3FFBE664-782E-4AE7-AC00-442CC2FE27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DCAF5CC-D92A-4D02-88AF-DF74C703DE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99E3319-8D0D-44EE-8F2A-09B72FA6ACD2}">
  <ds:schemaRefs>
    <ds:schemaRef ds:uri="http://purl.org/dc/terms/"/>
    <ds:schemaRef ds:uri="d00fb86e-a52e-4f2f-9300-62c8872f8705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592969b-b9e0-4bc7-baa3-fba5b5725717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1426</TotalTime>
  <Words>694</Words>
  <Application>Microsoft Office PowerPoint</Application>
  <PresentationFormat>Widescreen</PresentationFormat>
  <Paragraphs>72</Paragraphs>
  <Slides>17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Calibri</vt:lpstr>
      <vt:lpstr>Cambria Math</vt:lpstr>
      <vt:lpstr>Century Schoolbook</vt:lpstr>
      <vt:lpstr>Gill Sans MT</vt:lpstr>
      <vt:lpstr>Wingdings</vt:lpstr>
      <vt:lpstr>Wingdings 2</vt:lpstr>
      <vt:lpstr>Oriel</vt:lpstr>
      <vt:lpstr>MathType 6.0 Equation</vt:lpstr>
      <vt:lpstr>Equation</vt:lpstr>
      <vt:lpstr>Lesson 5.1b Part 2 Adding and Subtracting Rational Expressions</vt:lpstr>
      <vt:lpstr>Common Denominators</vt:lpstr>
      <vt:lpstr>PowerPoint Presentation</vt:lpstr>
      <vt:lpstr>II) Adding/Subtracting Rational Expr. </vt:lpstr>
      <vt:lpstr>PowerPoint Presentation</vt:lpstr>
      <vt:lpstr>PowerPoint Presentation</vt:lpstr>
      <vt:lpstr>PowerPoint Presentation</vt:lpstr>
      <vt:lpstr>Factor the Denominators!!</vt:lpstr>
      <vt:lpstr>PowerPoint Presentation</vt:lpstr>
      <vt:lpstr>Ex: Factor , simplify, and state all NPV’s</vt:lpstr>
      <vt:lpstr>PowerPoint Presentation</vt:lpstr>
      <vt:lpstr>IV) Simplifying R.E. with Fractions</vt:lpstr>
      <vt:lpstr>PowerPoint Presentation</vt:lpstr>
      <vt:lpstr>Simon’s Factoring Method: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5.3 Adding and Subtracting Rational Expressions</dc:title>
  <dc:creator>Danny Young</dc:creator>
  <cp:lastModifiedBy>Danny Young</cp:lastModifiedBy>
  <cp:revision>41</cp:revision>
  <dcterms:created xsi:type="dcterms:W3CDTF">2012-01-25T04:09:27Z</dcterms:created>
  <dcterms:modified xsi:type="dcterms:W3CDTF">2024-04-26T20:57:12Z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